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3" r:id="rId3"/>
  </p:sldMasterIdLst>
  <p:notesMasterIdLst>
    <p:notesMasterId r:id="rId18"/>
  </p:notesMasterIdLst>
  <p:sldIdLst>
    <p:sldId id="276" r:id="rId4"/>
    <p:sldId id="277" r:id="rId5"/>
    <p:sldId id="278" r:id="rId6"/>
    <p:sldId id="279" r:id="rId7"/>
    <p:sldId id="280" r:id="rId8"/>
    <p:sldId id="281" r:id="rId9"/>
    <p:sldId id="264" r:id="rId10"/>
    <p:sldId id="265" r:id="rId11"/>
    <p:sldId id="266" r:id="rId12"/>
    <p:sldId id="267" r:id="rId13"/>
    <p:sldId id="272" r:id="rId14"/>
    <p:sldId id="273" r:id="rId15"/>
    <p:sldId id="274" r:id="rId16"/>
    <p:sldId id="260" r:id="rId17"/>
  </p:sldIdLst>
  <p:sldSz cx="9144000" cy="6858000" type="screen4x3"/>
  <p:notesSz cx="6797675" cy="992822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5" d="100"/>
          <a:sy n="105" d="100"/>
        </p:scale>
        <p:origin x="-648" y="-96"/>
      </p:cViewPr>
      <p:guideLst>
        <p:guide orient="horz" pos="2160"/>
        <p:guide pos="2880"/>
      </p:guideLst>
    </p:cSldViewPr>
  </p:slideViewPr>
  <p:notesTextViewPr>
    <p:cViewPr>
      <p:scale>
        <a:sx n="1" d="1"/>
        <a:sy n="1" d="1"/>
      </p:scale>
      <p:origin x="0" y="0"/>
    </p:cViewPr>
  </p:notesTextViewPr>
  <p:sorterViewPr>
    <p:cViewPr>
      <p:scale>
        <a:sx n="100" d="100"/>
        <a:sy n="100" d="100"/>
      </p:scale>
      <p:origin x="0" y="3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411"/>
          </a:xfrm>
          <a:prstGeom prst="rect">
            <a:avLst/>
          </a:prstGeom>
        </p:spPr>
        <p:txBody>
          <a:bodyPr vert="horz" lIns="93177" tIns="46589" rIns="93177" bIns="46589" rtlCol="0"/>
          <a:lstStyle>
            <a:lvl1pPr algn="l">
              <a:defRPr sz="1200"/>
            </a:lvl1pPr>
          </a:lstStyle>
          <a:p>
            <a:endParaRPr lang="es-ES"/>
          </a:p>
        </p:txBody>
      </p:sp>
      <p:sp>
        <p:nvSpPr>
          <p:cNvPr id="3" name="2 Marcador de fecha"/>
          <p:cNvSpPr>
            <a:spLocks noGrp="1"/>
          </p:cNvSpPr>
          <p:nvPr>
            <p:ph type="dt" idx="1"/>
          </p:nvPr>
        </p:nvSpPr>
        <p:spPr>
          <a:xfrm>
            <a:off x="3850443" y="0"/>
            <a:ext cx="2945659" cy="496411"/>
          </a:xfrm>
          <a:prstGeom prst="rect">
            <a:avLst/>
          </a:prstGeom>
        </p:spPr>
        <p:txBody>
          <a:bodyPr vert="horz" lIns="93177" tIns="46589" rIns="93177" bIns="46589" rtlCol="0"/>
          <a:lstStyle>
            <a:lvl1pPr algn="r">
              <a:defRPr sz="1200"/>
            </a:lvl1pPr>
          </a:lstStyle>
          <a:p>
            <a:fld id="{6B5E67C2-9DC0-4423-9A97-9019D4602F0F}" type="datetimeFigureOut">
              <a:rPr lang="es-ES" smtClean="0"/>
              <a:t>29/01/2014</a:t>
            </a:fld>
            <a:endParaRPr lang="es-ES"/>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77" tIns="46589" rIns="93177" bIns="46589" rtlCol="0" anchor="ctr"/>
          <a:lstStyle/>
          <a:p>
            <a:endParaRPr lang="es-ES"/>
          </a:p>
        </p:txBody>
      </p:sp>
      <p:sp>
        <p:nvSpPr>
          <p:cNvPr id="5" name="4 Marcador de notas"/>
          <p:cNvSpPr>
            <a:spLocks noGrp="1"/>
          </p:cNvSpPr>
          <p:nvPr>
            <p:ph type="body" sz="quarter" idx="3"/>
          </p:nvPr>
        </p:nvSpPr>
        <p:spPr>
          <a:xfrm>
            <a:off x="679768" y="4715907"/>
            <a:ext cx="5438140" cy="4467701"/>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430091"/>
            <a:ext cx="2945659" cy="496411"/>
          </a:xfrm>
          <a:prstGeom prst="rect">
            <a:avLst/>
          </a:prstGeom>
        </p:spPr>
        <p:txBody>
          <a:bodyPr vert="horz" lIns="93177" tIns="46589" rIns="93177" bIns="46589"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0443" y="9430091"/>
            <a:ext cx="2945659" cy="496411"/>
          </a:xfrm>
          <a:prstGeom prst="rect">
            <a:avLst/>
          </a:prstGeom>
        </p:spPr>
        <p:txBody>
          <a:bodyPr vert="horz" lIns="93177" tIns="46589" rIns="93177" bIns="46589" rtlCol="0" anchor="b"/>
          <a:lstStyle>
            <a:lvl1pPr algn="r">
              <a:defRPr sz="1200"/>
            </a:lvl1pPr>
          </a:lstStyle>
          <a:p>
            <a:fld id="{E10A5072-F8E7-4365-B874-5670CE4744EF}" type="slidenum">
              <a:rPr lang="es-ES" smtClean="0"/>
              <a:t>‹Nº›</a:t>
            </a:fld>
            <a:endParaRPr lang="es-ES"/>
          </a:p>
        </p:txBody>
      </p:sp>
    </p:spTree>
    <p:extLst>
      <p:ext uri="{BB962C8B-B14F-4D97-AF65-F5344CB8AC3E}">
        <p14:creationId xmlns:p14="http://schemas.microsoft.com/office/powerpoint/2010/main" val="267512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E10A5072-F8E7-4365-B874-5670CE4744EF}" type="slidenum">
              <a:rPr lang="es-ES" smtClean="0">
                <a:solidFill>
                  <a:prstClr val="black"/>
                </a:solidFill>
              </a:rPr>
              <a:pPr/>
              <a:t>1</a:t>
            </a:fld>
            <a:endParaRPr lang="es-ES">
              <a:solidFill>
                <a:prstClr val="black"/>
              </a:solidFill>
            </a:endParaRPr>
          </a:p>
        </p:txBody>
      </p:sp>
    </p:spTree>
    <p:extLst>
      <p:ext uri="{BB962C8B-B14F-4D97-AF65-F5344CB8AC3E}">
        <p14:creationId xmlns:p14="http://schemas.microsoft.com/office/powerpoint/2010/main" val="18744525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defTabSz="882895">
              <a:defRPr sz="2300">
                <a:solidFill>
                  <a:schemeClr val="tx1"/>
                </a:solidFill>
                <a:latin typeface="Times New Roman" pitchFamily="18" charset="0"/>
              </a:defRPr>
            </a:lvl1pPr>
            <a:lvl2pPr marL="716108" indent="-275427" defTabSz="882895">
              <a:defRPr sz="2300">
                <a:solidFill>
                  <a:schemeClr val="tx1"/>
                </a:solidFill>
                <a:latin typeface="Times New Roman" pitchFamily="18" charset="0"/>
              </a:defRPr>
            </a:lvl2pPr>
            <a:lvl3pPr marL="1101706" indent="-220341" defTabSz="882895">
              <a:defRPr sz="2300">
                <a:solidFill>
                  <a:schemeClr val="tx1"/>
                </a:solidFill>
                <a:latin typeface="Times New Roman" pitchFamily="18" charset="0"/>
              </a:defRPr>
            </a:lvl3pPr>
            <a:lvl4pPr marL="1542388" indent="-220341" defTabSz="882895">
              <a:defRPr sz="2300">
                <a:solidFill>
                  <a:schemeClr val="tx1"/>
                </a:solidFill>
                <a:latin typeface="Times New Roman" pitchFamily="18" charset="0"/>
              </a:defRPr>
            </a:lvl4pPr>
            <a:lvl5pPr marL="1983071" indent="-220341" defTabSz="882895">
              <a:defRPr sz="2300">
                <a:solidFill>
                  <a:schemeClr val="tx1"/>
                </a:solidFill>
                <a:latin typeface="Times New Roman" pitchFamily="18" charset="0"/>
              </a:defRPr>
            </a:lvl5pPr>
            <a:lvl6pPr marL="2423753" indent="-220341" defTabSz="882895" eaLnBrk="0" fontAlgn="base" hangingPunct="0">
              <a:spcBef>
                <a:spcPct val="0"/>
              </a:spcBef>
              <a:spcAft>
                <a:spcPct val="0"/>
              </a:spcAft>
              <a:defRPr sz="2300">
                <a:solidFill>
                  <a:schemeClr val="tx1"/>
                </a:solidFill>
                <a:latin typeface="Times New Roman" pitchFamily="18" charset="0"/>
              </a:defRPr>
            </a:lvl6pPr>
            <a:lvl7pPr marL="2864435" indent="-220341" defTabSz="882895" eaLnBrk="0" fontAlgn="base" hangingPunct="0">
              <a:spcBef>
                <a:spcPct val="0"/>
              </a:spcBef>
              <a:spcAft>
                <a:spcPct val="0"/>
              </a:spcAft>
              <a:defRPr sz="2300">
                <a:solidFill>
                  <a:schemeClr val="tx1"/>
                </a:solidFill>
                <a:latin typeface="Times New Roman" pitchFamily="18" charset="0"/>
              </a:defRPr>
            </a:lvl7pPr>
            <a:lvl8pPr marL="3305117" indent="-220341" defTabSz="882895" eaLnBrk="0" fontAlgn="base" hangingPunct="0">
              <a:spcBef>
                <a:spcPct val="0"/>
              </a:spcBef>
              <a:spcAft>
                <a:spcPct val="0"/>
              </a:spcAft>
              <a:defRPr sz="2300">
                <a:solidFill>
                  <a:schemeClr val="tx1"/>
                </a:solidFill>
                <a:latin typeface="Times New Roman" pitchFamily="18" charset="0"/>
              </a:defRPr>
            </a:lvl8pPr>
            <a:lvl9pPr marL="3745800" indent="-220341" defTabSz="882895" eaLnBrk="0" fontAlgn="base" hangingPunct="0">
              <a:spcBef>
                <a:spcPct val="0"/>
              </a:spcBef>
              <a:spcAft>
                <a:spcPct val="0"/>
              </a:spcAft>
              <a:defRPr sz="2300">
                <a:solidFill>
                  <a:schemeClr val="tx1"/>
                </a:solidFill>
                <a:latin typeface="Times New Roman" pitchFamily="18" charset="0"/>
              </a:defRPr>
            </a:lvl9pPr>
          </a:lstStyle>
          <a:p>
            <a:fld id="{BB701B63-CA05-4C38-8706-1F9CC562680B}" type="slidenum">
              <a:rPr lang="es-ES_tradnl" sz="1100"/>
              <a:pPr/>
              <a:t>10</a:t>
            </a:fld>
            <a:endParaRPr lang="es-ES_tradnl" sz="11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endParaRPr lang="es-E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defTabSz="882895">
              <a:defRPr sz="2300">
                <a:solidFill>
                  <a:schemeClr val="tx1"/>
                </a:solidFill>
                <a:latin typeface="Times New Roman" pitchFamily="18" charset="0"/>
              </a:defRPr>
            </a:lvl1pPr>
            <a:lvl2pPr marL="716108" indent="-275427" defTabSz="882895">
              <a:defRPr sz="2300">
                <a:solidFill>
                  <a:schemeClr val="tx1"/>
                </a:solidFill>
                <a:latin typeface="Times New Roman" pitchFamily="18" charset="0"/>
              </a:defRPr>
            </a:lvl2pPr>
            <a:lvl3pPr marL="1101706" indent="-220341" defTabSz="882895">
              <a:defRPr sz="2300">
                <a:solidFill>
                  <a:schemeClr val="tx1"/>
                </a:solidFill>
                <a:latin typeface="Times New Roman" pitchFamily="18" charset="0"/>
              </a:defRPr>
            </a:lvl3pPr>
            <a:lvl4pPr marL="1542388" indent="-220341" defTabSz="882895">
              <a:defRPr sz="2300">
                <a:solidFill>
                  <a:schemeClr val="tx1"/>
                </a:solidFill>
                <a:latin typeface="Times New Roman" pitchFamily="18" charset="0"/>
              </a:defRPr>
            </a:lvl4pPr>
            <a:lvl5pPr marL="1983071" indent="-220341" defTabSz="882895">
              <a:defRPr sz="2300">
                <a:solidFill>
                  <a:schemeClr val="tx1"/>
                </a:solidFill>
                <a:latin typeface="Times New Roman" pitchFamily="18" charset="0"/>
              </a:defRPr>
            </a:lvl5pPr>
            <a:lvl6pPr marL="2423753" indent="-220341" defTabSz="882895" eaLnBrk="0" fontAlgn="base" hangingPunct="0">
              <a:spcBef>
                <a:spcPct val="0"/>
              </a:spcBef>
              <a:spcAft>
                <a:spcPct val="0"/>
              </a:spcAft>
              <a:defRPr sz="2300">
                <a:solidFill>
                  <a:schemeClr val="tx1"/>
                </a:solidFill>
                <a:latin typeface="Times New Roman" pitchFamily="18" charset="0"/>
              </a:defRPr>
            </a:lvl6pPr>
            <a:lvl7pPr marL="2864435" indent="-220341" defTabSz="882895" eaLnBrk="0" fontAlgn="base" hangingPunct="0">
              <a:spcBef>
                <a:spcPct val="0"/>
              </a:spcBef>
              <a:spcAft>
                <a:spcPct val="0"/>
              </a:spcAft>
              <a:defRPr sz="2300">
                <a:solidFill>
                  <a:schemeClr val="tx1"/>
                </a:solidFill>
                <a:latin typeface="Times New Roman" pitchFamily="18" charset="0"/>
              </a:defRPr>
            </a:lvl7pPr>
            <a:lvl8pPr marL="3305117" indent="-220341" defTabSz="882895" eaLnBrk="0" fontAlgn="base" hangingPunct="0">
              <a:spcBef>
                <a:spcPct val="0"/>
              </a:spcBef>
              <a:spcAft>
                <a:spcPct val="0"/>
              </a:spcAft>
              <a:defRPr sz="2300">
                <a:solidFill>
                  <a:schemeClr val="tx1"/>
                </a:solidFill>
                <a:latin typeface="Times New Roman" pitchFamily="18" charset="0"/>
              </a:defRPr>
            </a:lvl8pPr>
            <a:lvl9pPr marL="3745800" indent="-220341" defTabSz="882895" eaLnBrk="0" fontAlgn="base" hangingPunct="0">
              <a:spcBef>
                <a:spcPct val="0"/>
              </a:spcBef>
              <a:spcAft>
                <a:spcPct val="0"/>
              </a:spcAft>
              <a:defRPr sz="2300">
                <a:solidFill>
                  <a:schemeClr val="tx1"/>
                </a:solidFill>
                <a:latin typeface="Times New Roman" pitchFamily="18" charset="0"/>
              </a:defRPr>
            </a:lvl9pPr>
          </a:lstStyle>
          <a:p>
            <a:fld id="{5A463B5D-9508-4447-8CCA-DB74B7BF92B5}" type="slidenum">
              <a:rPr lang="es-ES_tradnl" sz="1100"/>
              <a:pPr/>
              <a:t>11</a:t>
            </a:fld>
            <a:endParaRPr lang="es-ES_tradnl" sz="11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endParaRPr lang="es-E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defTabSz="882895">
              <a:defRPr sz="2300">
                <a:solidFill>
                  <a:schemeClr val="tx1"/>
                </a:solidFill>
                <a:latin typeface="Times New Roman" pitchFamily="18" charset="0"/>
              </a:defRPr>
            </a:lvl1pPr>
            <a:lvl2pPr marL="716108" indent="-275427" defTabSz="882895">
              <a:defRPr sz="2300">
                <a:solidFill>
                  <a:schemeClr val="tx1"/>
                </a:solidFill>
                <a:latin typeface="Times New Roman" pitchFamily="18" charset="0"/>
              </a:defRPr>
            </a:lvl2pPr>
            <a:lvl3pPr marL="1101706" indent="-220341" defTabSz="882895">
              <a:defRPr sz="2300">
                <a:solidFill>
                  <a:schemeClr val="tx1"/>
                </a:solidFill>
                <a:latin typeface="Times New Roman" pitchFamily="18" charset="0"/>
              </a:defRPr>
            </a:lvl3pPr>
            <a:lvl4pPr marL="1542388" indent="-220341" defTabSz="882895">
              <a:defRPr sz="2300">
                <a:solidFill>
                  <a:schemeClr val="tx1"/>
                </a:solidFill>
                <a:latin typeface="Times New Roman" pitchFamily="18" charset="0"/>
              </a:defRPr>
            </a:lvl4pPr>
            <a:lvl5pPr marL="1983071" indent="-220341" defTabSz="882895">
              <a:defRPr sz="2300">
                <a:solidFill>
                  <a:schemeClr val="tx1"/>
                </a:solidFill>
                <a:latin typeface="Times New Roman" pitchFamily="18" charset="0"/>
              </a:defRPr>
            </a:lvl5pPr>
            <a:lvl6pPr marL="2423753" indent="-220341" defTabSz="882895" eaLnBrk="0" fontAlgn="base" hangingPunct="0">
              <a:spcBef>
                <a:spcPct val="0"/>
              </a:spcBef>
              <a:spcAft>
                <a:spcPct val="0"/>
              </a:spcAft>
              <a:defRPr sz="2300">
                <a:solidFill>
                  <a:schemeClr val="tx1"/>
                </a:solidFill>
                <a:latin typeface="Times New Roman" pitchFamily="18" charset="0"/>
              </a:defRPr>
            </a:lvl6pPr>
            <a:lvl7pPr marL="2864435" indent="-220341" defTabSz="882895" eaLnBrk="0" fontAlgn="base" hangingPunct="0">
              <a:spcBef>
                <a:spcPct val="0"/>
              </a:spcBef>
              <a:spcAft>
                <a:spcPct val="0"/>
              </a:spcAft>
              <a:defRPr sz="2300">
                <a:solidFill>
                  <a:schemeClr val="tx1"/>
                </a:solidFill>
                <a:latin typeface="Times New Roman" pitchFamily="18" charset="0"/>
              </a:defRPr>
            </a:lvl7pPr>
            <a:lvl8pPr marL="3305117" indent="-220341" defTabSz="882895" eaLnBrk="0" fontAlgn="base" hangingPunct="0">
              <a:spcBef>
                <a:spcPct val="0"/>
              </a:spcBef>
              <a:spcAft>
                <a:spcPct val="0"/>
              </a:spcAft>
              <a:defRPr sz="2300">
                <a:solidFill>
                  <a:schemeClr val="tx1"/>
                </a:solidFill>
                <a:latin typeface="Times New Roman" pitchFamily="18" charset="0"/>
              </a:defRPr>
            </a:lvl8pPr>
            <a:lvl9pPr marL="3745800" indent="-220341" defTabSz="882895" eaLnBrk="0" fontAlgn="base" hangingPunct="0">
              <a:spcBef>
                <a:spcPct val="0"/>
              </a:spcBef>
              <a:spcAft>
                <a:spcPct val="0"/>
              </a:spcAft>
              <a:defRPr sz="2300">
                <a:solidFill>
                  <a:schemeClr val="tx1"/>
                </a:solidFill>
                <a:latin typeface="Times New Roman" pitchFamily="18" charset="0"/>
              </a:defRPr>
            </a:lvl9pPr>
          </a:lstStyle>
          <a:p>
            <a:fld id="{B31D7791-15EE-4C0A-B18C-2FC4EDBB14D7}" type="slidenum">
              <a:rPr lang="es-ES_tradnl" sz="1100"/>
              <a:pPr/>
              <a:t>12</a:t>
            </a:fld>
            <a:endParaRPr lang="es-ES_tradnl" sz="11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es-E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defTabSz="882895">
              <a:defRPr sz="2300">
                <a:solidFill>
                  <a:schemeClr val="tx1"/>
                </a:solidFill>
                <a:latin typeface="Times New Roman" pitchFamily="18" charset="0"/>
              </a:defRPr>
            </a:lvl1pPr>
            <a:lvl2pPr marL="716108" indent="-275427" defTabSz="882895">
              <a:defRPr sz="2300">
                <a:solidFill>
                  <a:schemeClr val="tx1"/>
                </a:solidFill>
                <a:latin typeface="Times New Roman" pitchFamily="18" charset="0"/>
              </a:defRPr>
            </a:lvl2pPr>
            <a:lvl3pPr marL="1101706" indent="-220341" defTabSz="882895">
              <a:defRPr sz="2300">
                <a:solidFill>
                  <a:schemeClr val="tx1"/>
                </a:solidFill>
                <a:latin typeface="Times New Roman" pitchFamily="18" charset="0"/>
              </a:defRPr>
            </a:lvl3pPr>
            <a:lvl4pPr marL="1542388" indent="-220341" defTabSz="882895">
              <a:defRPr sz="2300">
                <a:solidFill>
                  <a:schemeClr val="tx1"/>
                </a:solidFill>
                <a:latin typeface="Times New Roman" pitchFamily="18" charset="0"/>
              </a:defRPr>
            </a:lvl4pPr>
            <a:lvl5pPr marL="1983071" indent="-220341" defTabSz="882895">
              <a:defRPr sz="2300">
                <a:solidFill>
                  <a:schemeClr val="tx1"/>
                </a:solidFill>
                <a:latin typeface="Times New Roman" pitchFamily="18" charset="0"/>
              </a:defRPr>
            </a:lvl5pPr>
            <a:lvl6pPr marL="2423753" indent="-220341" defTabSz="882895" eaLnBrk="0" fontAlgn="base" hangingPunct="0">
              <a:spcBef>
                <a:spcPct val="0"/>
              </a:spcBef>
              <a:spcAft>
                <a:spcPct val="0"/>
              </a:spcAft>
              <a:defRPr sz="2300">
                <a:solidFill>
                  <a:schemeClr val="tx1"/>
                </a:solidFill>
                <a:latin typeface="Times New Roman" pitchFamily="18" charset="0"/>
              </a:defRPr>
            </a:lvl6pPr>
            <a:lvl7pPr marL="2864435" indent="-220341" defTabSz="882895" eaLnBrk="0" fontAlgn="base" hangingPunct="0">
              <a:spcBef>
                <a:spcPct val="0"/>
              </a:spcBef>
              <a:spcAft>
                <a:spcPct val="0"/>
              </a:spcAft>
              <a:defRPr sz="2300">
                <a:solidFill>
                  <a:schemeClr val="tx1"/>
                </a:solidFill>
                <a:latin typeface="Times New Roman" pitchFamily="18" charset="0"/>
              </a:defRPr>
            </a:lvl7pPr>
            <a:lvl8pPr marL="3305117" indent="-220341" defTabSz="882895" eaLnBrk="0" fontAlgn="base" hangingPunct="0">
              <a:spcBef>
                <a:spcPct val="0"/>
              </a:spcBef>
              <a:spcAft>
                <a:spcPct val="0"/>
              </a:spcAft>
              <a:defRPr sz="2300">
                <a:solidFill>
                  <a:schemeClr val="tx1"/>
                </a:solidFill>
                <a:latin typeface="Times New Roman" pitchFamily="18" charset="0"/>
              </a:defRPr>
            </a:lvl8pPr>
            <a:lvl9pPr marL="3745800" indent="-220341" defTabSz="882895" eaLnBrk="0" fontAlgn="base" hangingPunct="0">
              <a:spcBef>
                <a:spcPct val="0"/>
              </a:spcBef>
              <a:spcAft>
                <a:spcPct val="0"/>
              </a:spcAft>
              <a:defRPr sz="2300">
                <a:solidFill>
                  <a:schemeClr val="tx1"/>
                </a:solidFill>
                <a:latin typeface="Times New Roman" pitchFamily="18" charset="0"/>
              </a:defRPr>
            </a:lvl9pPr>
          </a:lstStyle>
          <a:p>
            <a:fld id="{D9DC7C2B-F464-4F39-BFB9-C6D68D3C77E3}" type="slidenum">
              <a:rPr lang="es-ES_tradnl" sz="1100"/>
              <a:pPr/>
              <a:t>13</a:t>
            </a:fld>
            <a:endParaRPr lang="es-ES_tradnl" sz="11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defTabSz="882895">
              <a:defRPr sz="2300">
                <a:solidFill>
                  <a:schemeClr val="tx1"/>
                </a:solidFill>
                <a:latin typeface="Times New Roman" pitchFamily="18" charset="0"/>
              </a:defRPr>
            </a:lvl1pPr>
            <a:lvl2pPr marL="716108" indent="-275427" defTabSz="882895">
              <a:defRPr sz="2300">
                <a:solidFill>
                  <a:schemeClr val="tx1"/>
                </a:solidFill>
                <a:latin typeface="Times New Roman" pitchFamily="18" charset="0"/>
              </a:defRPr>
            </a:lvl2pPr>
            <a:lvl3pPr marL="1101706" indent="-220341" defTabSz="882895">
              <a:defRPr sz="2300">
                <a:solidFill>
                  <a:schemeClr val="tx1"/>
                </a:solidFill>
                <a:latin typeface="Times New Roman" pitchFamily="18" charset="0"/>
              </a:defRPr>
            </a:lvl3pPr>
            <a:lvl4pPr marL="1542388" indent="-220341" defTabSz="882895">
              <a:defRPr sz="2300">
                <a:solidFill>
                  <a:schemeClr val="tx1"/>
                </a:solidFill>
                <a:latin typeface="Times New Roman" pitchFamily="18" charset="0"/>
              </a:defRPr>
            </a:lvl4pPr>
            <a:lvl5pPr marL="1983071" indent="-220341" defTabSz="882895">
              <a:defRPr sz="2300">
                <a:solidFill>
                  <a:schemeClr val="tx1"/>
                </a:solidFill>
                <a:latin typeface="Times New Roman" pitchFamily="18" charset="0"/>
              </a:defRPr>
            </a:lvl5pPr>
            <a:lvl6pPr marL="2423753" indent="-220341" defTabSz="882895" eaLnBrk="0" fontAlgn="base" hangingPunct="0">
              <a:spcBef>
                <a:spcPct val="0"/>
              </a:spcBef>
              <a:spcAft>
                <a:spcPct val="0"/>
              </a:spcAft>
              <a:defRPr sz="2300">
                <a:solidFill>
                  <a:schemeClr val="tx1"/>
                </a:solidFill>
                <a:latin typeface="Times New Roman" pitchFamily="18" charset="0"/>
              </a:defRPr>
            </a:lvl6pPr>
            <a:lvl7pPr marL="2864435" indent="-220341" defTabSz="882895" eaLnBrk="0" fontAlgn="base" hangingPunct="0">
              <a:spcBef>
                <a:spcPct val="0"/>
              </a:spcBef>
              <a:spcAft>
                <a:spcPct val="0"/>
              </a:spcAft>
              <a:defRPr sz="2300">
                <a:solidFill>
                  <a:schemeClr val="tx1"/>
                </a:solidFill>
                <a:latin typeface="Times New Roman" pitchFamily="18" charset="0"/>
              </a:defRPr>
            </a:lvl7pPr>
            <a:lvl8pPr marL="3305117" indent="-220341" defTabSz="882895" eaLnBrk="0" fontAlgn="base" hangingPunct="0">
              <a:spcBef>
                <a:spcPct val="0"/>
              </a:spcBef>
              <a:spcAft>
                <a:spcPct val="0"/>
              </a:spcAft>
              <a:defRPr sz="2300">
                <a:solidFill>
                  <a:schemeClr val="tx1"/>
                </a:solidFill>
                <a:latin typeface="Times New Roman" pitchFamily="18" charset="0"/>
              </a:defRPr>
            </a:lvl8pPr>
            <a:lvl9pPr marL="3745800" indent="-220341" defTabSz="882895" eaLnBrk="0" fontAlgn="base" hangingPunct="0">
              <a:spcBef>
                <a:spcPct val="0"/>
              </a:spcBef>
              <a:spcAft>
                <a:spcPct val="0"/>
              </a:spcAft>
              <a:defRPr sz="2300">
                <a:solidFill>
                  <a:schemeClr val="tx1"/>
                </a:solidFill>
                <a:latin typeface="Times New Roman" pitchFamily="18" charset="0"/>
              </a:defRPr>
            </a:lvl9pPr>
          </a:lstStyle>
          <a:p>
            <a:fld id="{B334F4B0-6D0A-4C36-8C97-AE72C6D18671}" type="slidenum">
              <a:rPr lang="es-ES_tradnl" sz="1100"/>
              <a:pPr/>
              <a:t>2</a:t>
            </a:fld>
            <a:endParaRPr lang="es-ES_tradnl" sz="1100"/>
          </a:p>
        </p:txBody>
      </p:sp>
      <p:sp>
        <p:nvSpPr>
          <p:cNvPr id="24579" name="Rectangle 1026"/>
          <p:cNvSpPr>
            <a:spLocks noGrp="1" noRot="1" noChangeAspect="1" noChangeArrowheads="1" noTextEdit="1"/>
          </p:cNvSpPr>
          <p:nvPr>
            <p:ph type="sldImg"/>
          </p:nvPr>
        </p:nvSpPr>
        <p:spPr>
          <a:ln/>
        </p:spPr>
      </p:sp>
      <p:sp>
        <p:nvSpPr>
          <p:cNvPr id="24580" name="Rectangle 1027"/>
          <p:cNvSpPr>
            <a:spLocks noGrp="1" noChangeArrowheads="1"/>
          </p:cNvSpPr>
          <p:nvPr>
            <p:ph type="body" idx="1"/>
          </p:nvPr>
        </p:nvSpPr>
        <p:spPr>
          <a:noFill/>
        </p:spPr>
        <p:txBody>
          <a:bodyPr/>
          <a:lstStyle/>
          <a:p>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882895">
              <a:defRPr sz="2300">
                <a:solidFill>
                  <a:schemeClr val="tx1"/>
                </a:solidFill>
                <a:latin typeface="Times New Roman" pitchFamily="18" charset="0"/>
              </a:defRPr>
            </a:lvl1pPr>
            <a:lvl2pPr marL="716108" indent="-275427" defTabSz="882895">
              <a:defRPr sz="2300">
                <a:solidFill>
                  <a:schemeClr val="tx1"/>
                </a:solidFill>
                <a:latin typeface="Times New Roman" pitchFamily="18" charset="0"/>
              </a:defRPr>
            </a:lvl2pPr>
            <a:lvl3pPr marL="1101706" indent="-220341" defTabSz="882895">
              <a:defRPr sz="2300">
                <a:solidFill>
                  <a:schemeClr val="tx1"/>
                </a:solidFill>
                <a:latin typeface="Times New Roman" pitchFamily="18" charset="0"/>
              </a:defRPr>
            </a:lvl3pPr>
            <a:lvl4pPr marL="1542388" indent="-220341" defTabSz="882895">
              <a:defRPr sz="2300">
                <a:solidFill>
                  <a:schemeClr val="tx1"/>
                </a:solidFill>
                <a:latin typeface="Times New Roman" pitchFamily="18" charset="0"/>
              </a:defRPr>
            </a:lvl4pPr>
            <a:lvl5pPr marL="1983071" indent="-220341" defTabSz="882895">
              <a:defRPr sz="2300">
                <a:solidFill>
                  <a:schemeClr val="tx1"/>
                </a:solidFill>
                <a:latin typeface="Times New Roman" pitchFamily="18" charset="0"/>
              </a:defRPr>
            </a:lvl5pPr>
            <a:lvl6pPr marL="2423753" indent="-220341" defTabSz="882895" eaLnBrk="0" fontAlgn="base" hangingPunct="0">
              <a:spcBef>
                <a:spcPct val="0"/>
              </a:spcBef>
              <a:spcAft>
                <a:spcPct val="0"/>
              </a:spcAft>
              <a:defRPr sz="2300">
                <a:solidFill>
                  <a:schemeClr val="tx1"/>
                </a:solidFill>
                <a:latin typeface="Times New Roman" pitchFamily="18" charset="0"/>
              </a:defRPr>
            </a:lvl6pPr>
            <a:lvl7pPr marL="2864435" indent="-220341" defTabSz="882895" eaLnBrk="0" fontAlgn="base" hangingPunct="0">
              <a:spcBef>
                <a:spcPct val="0"/>
              </a:spcBef>
              <a:spcAft>
                <a:spcPct val="0"/>
              </a:spcAft>
              <a:defRPr sz="2300">
                <a:solidFill>
                  <a:schemeClr val="tx1"/>
                </a:solidFill>
                <a:latin typeface="Times New Roman" pitchFamily="18" charset="0"/>
              </a:defRPr>
            </a:lvl7pPr>
            <a:lvl8pPr marL="3305117" indent="-220341" defTabSz="882895" eaLnBrk="0" fontAlgn="base" hangingPunct="0">
              <a:spcBef>
                <a:spcPct val="0"/>
              </a:spcBef>
              <a:spcAft>
                <a:spcPct val="0"/>
              </a:spcAft>
              <a:defRPr sz="2300">
                <a:solidFill>
                  <a:schemeClr val="tx1"/>
                </a:solidFill>
                <a:latin typeface="Times New Roman" pitchFamily="18" charset="0"/>
              </a:defRPr>
            </a:lvl8pPr>
            <a:lvl9pPr marL="3745800" indent="-220341" defTabSz="882895" eaLnBrk="0" fontAlgn="base" hangingPunct="0">
              <a:spcBef>
                <a:spcPct val="0"/>
              </a:spcBef>
              <a:spcAft>
                <a:spcPct val="0"/>
              </a:spcAft>
              <a:defRPr sz="2300">
                <a:solidFill>
                  <a:schemeClr val="tx1"/>
                </a:solidFill>
                <a:latin typeface="Times New Roman" pitchFamily="18" charset="0"/>
              </a:defRPr>
            </a:lvl9pPr>
          </a:lstStyle>
          <a:p>
            <a:fld id="{FC06B36C-8F1A-4FA3-9B98-5CA284F2781F}" type="slidenum">
              <a:rPr lang="es-ES_tradnl" sz="1100"/>
              <a:pPr/>
              <a:t>3</a:t>
            </a:fld>
            <a:endParaRPr lang="es-ES_tradnl" sz="11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endParaRPr lang="es-E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882895">
              <a:defRPr sz="2300">
                <a:solidFill>
                  <a:schemeClr val="tx1"/>
                </a:solidFill>
                <a:latin typeface="Times New Roman" pitchFamily="18" charset="0"/>
              </a:defRPr>
            </a:lvl1pPr>
            <a:lvl2pPr marL="716108" indent="-275427" defTabSz="882895">
              <a:defRPr sz="2300">
                <a:solidFill>
                  <a:schemeClr val="tx1"/>
                </a:solidFill>
                <a:latin typeface="Times New Roman" pitchFamily="18" charset="0"/>
              </a:defRPr>
            </a:lvl2pPr>
            <a:lvl3pPr marL="1101706" indent="-220341" defTabSz="882895">
              <a:defRPr sz="2300">
                <a:solidFill>
                  <a:schemeClr val="tx1"/>
                </a:solidFill>
                <a:latin typeface="Times New Roman" pitchFamily="18" charset="0"/>
              </a:defRPr>
            </a:lvl3pPr>
            <a:lvl4pPr marL="1542388" indent="-220341" defTabSz="882895">
              <a:defRPr sz="2300">
                <a:solidFill>
                  <a:schemeClr val="tx1"/>
                </a:solidFill>
                <a:latin typeface="Times New Roman" pitchFamily="18" charset="0"/>
              </a:defRPr>
            </a:lvl4pPr>
            <a:lvl5pPr marL="1983071" indent="-220341" defTabSz="882895">
              <a:defRPr sz="2300">
                <a:solidFill>
                  <a:schemeClr val="tx1"/>
                </a:solidFill>
                <a:latin typeface="Times New Roman" pitchFamily="18" charset="0"/>
              </a:defRPr>
            </a:lvl5pPr>
            <a:lvl6pPr marL="2423753" indent="-220341" defTabSz="882895" eaLnBrk="0" fontAlgn="base" hangingPunct="0">
              <a:spcBef>
                <a:spcPct val="0"/>
              </a:spcBef>
              <a:spcAft>
                <a:spcPct val="0"/>
              </a:spcAft>
              <a:defRPr sz="2300">
                <a:solidFill>
                  <a:schemeClr val="tx1"/>
                </a:solidFill>
                <a:latin typeface="Times New Roman" pitchFamily="18" charset="0"/>
              </a:defRPr>
            </a:lvl6pPr>
            <a:lvl7pPr marL="2864435" indent="-220341" defTabSz="882895" eaLnBrk="0" fontAlgn="base" hangingPunct="0">
              <a:spcBef>
                <a:spcPct val="0"/>
              </a:spcBef>
              <a:spcAft>
                <a:spcPct val="0"/>
              </a:spcAft>
              <a:defRPr sz="2300">
                <a:solidFill>
                  <a:schemeClr val="tx1"/>
                </a:solidFill>
                <a:latin typeface="Times New Roman" pitchFamily="18" charset="0"/>
              </a:defRPr>
            </a:lvl7pPr>
            <a:lvl8pPr marL="3305117" indent="-220341" defTabSz="882895" eaLnBrk="0" fontAlgn="base" hangingPunct="0">
              <a:spcBef>
                <a:spcPct val="0"/>
              </a:spcBef>
              <a:spcAft>
                <a:spcPct val="0"/>
              </a:spcAft>
              <a:defRPr sz="2300">
                <a:solidFill>
                  <a:schemeClr val="tx1"/>
                </a:solidFill>
                <a:latin typeface="Times New Roman" pitchFamily="18" charset="0"/>
              </a:defRPr>
            </a:lvl8pPr>
            <a:lvl9pPr marL="3745800" indent="-220341" defTabSz="882895" eaLnBrk="0" fontAlgn="base" hangingPunct="0">
              <a:spcBef>
                <a:spcPct val="0"/>
              </a:spcBef>
              <a:spcAft>
                <a:spcPct val="0"/>
              </a:spcAft>
              <a:defRPr sz="2300">
                <a:solidFill>
                  <a:schemeClr val="tx1"/>
                </a:solidFill>
                <a:latin typeface="Times New Roman" pitchFamily="18" charset="0"/>
              </a:defRPr>
            </a:lvl9pPr>
          </a:lstStyle>
          <a:p>
            <a:fld id="{136D2E47-57C3-4DEC-B136-75F1E83D50DC}" type="slidenum">
              <a:rPr lang="es-ES_tradnl" sz="1100"/>
              <a:pPr/>
              <a:t>4</a:t>
            </a:fld>
            <a:endParaRPr lang="es-ES_tradnl" sz="11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882895">
              <a:defRPr sz="2300">
                <a:solidFill>
                  <a:schemeClr val="tx1"/>
                </a:solidFill>
                <a:latin typeface="Times New Roman" pitchFamily="18" charset="0"/>
              </a:defRPr>
            </a:lvl1pPr>
            <a:lvl2pPr marL="716108" indent="-275427" defTabSz="882895">
              <a:defRPr sz="2300">
                <a:solidFill>
                  <a:schemeClr val="tx1"/>
                </a:solidFill>
                <a:latin typeface="Times New Roman" pitchFamily="18" charset="0"/>
              </a:defRPr>
            </a:lvl2pPr>
            <a:lvl3pPr marL="1101706" indent="-220341" defTabSz="882895">
              <a:defRPr sz="2300">
                <a:solidFill>
                  <a:schemeClr val="tx1"/>
                </a:solidFill>
                <a:latin typeface="Times New Roman" pitchFamily="18" charset="0"/>
              </a:defRPr>
            </a:lvl3pPr>
            <a:lvl4pPr marL="1542388" indent="-220341" defTabSz="882895">
              <a:defRPr sz="2300">
                <a:solidFill>
                  <a:schemeClr val="tx1"/>
                </a:solidFill>
                <a:latin typeface="Times New Roman" pitchFamily="18" charset="0"/>
              </a:defRPr>
            </a:lvl4pPr>
            <a:lvl5pPr marL="1983071" indent="-220341" defTabSz="882895">
              <a:defRPr sz="2300">
                <a:solidFill>
                  <a:schemeClr val="tx1"/>
                </a:solidFill>
                <a:latin typeface="Times New Roman" pitchFamily="18" charset="0"/>
              </a:defRPr>
            </a:lvl5pPr>
            <a:lvl6pPr marL="2423753" indent="-220341" defTabSz="882895" eaLnBrk="0" fontAlgn="base" hangingPunct="0">
              <a:spcBef>
                <a:spcPct val="0"/>
              </a:spcBef>
              <a:spcAft>
                <a:spcPct val="0"/>
              </a:spcAft>
              <a:defRPr sz="2300">
                <a:solidFill>
                  <a:schemeClr val="tx1"/>
                </a:solidFill>
                <a:latin typeface="Times New Roman" pitchFamily="18" charset="0"/>
              </a:defRPr>
            </a:lvl6pPr>
            <a:lvl7pPr marL="2864435" indent="-220341" defTabSz="882895" eaLnBrk="0" fontAlgn="base" hangingPunct="0">
              <a:spcBef>
                <a:spcPct val="0"/>
              </a:spcBef>
              <a:spcAft>
                <a:spcPct val="0"/>
              </a:spcAft>
              <a:defRPr sz="2300">
                <a:solidFill>
                  <a:schemeClr val="tx1"/>
                </a:solidFill>
                <a:latin typeface="Times New Roman" pitchFamily="18" charset="0"/>
              </a:defRPr>
            </a:lvl7pPr>
            <a:lvl8pPr marL="3305117" indent="-220341" defTabSz="882895" eaLnBrk="0" fontAlgn="base" hangingPunct="0">
              <a:spcBef>
                <a:spcPct val="0"/>
              </a:spcBef>
              <a:spcAft>
                <a:spcPct val="0"/>
              </a:spcAft>
              <a:defRPr sz="2300">
                <a:solidFill>
                  <a:schemeClr val="tx1"/>
                </a:solidFill>
                <a:latin typeface="Times New Roman" pitchFamily="18" charset="0"/>
              </a:defRPr>
            </a:lvl8pPr>
            <a:lvl9pPr marL="3745800" indent="-220341" defTabSz="882895" eaLnBrk="0" fontAlgn="base" hangingPunct="0">
              <a:spcBef>
                <a:spcPct val="0"/>
              </a:spcBef>
              <a:spcAft>
                <a:spcPct val="0"/>
              </a:spcAft>
              <a:defRPr sz="2300">
                <a:solidFill>
                  <a:schemeClr val="tx1"/>
                </a:solidFill>
                <a:latin typeface="Times New Roman" pitchFamily="18" charset="0"/>
              </a:defRPr>
            </a:lvl9pPr>
          </a:lstStyle>
          <a:p>
            <a:fld id="{146D9579-48AE-401E-A4FE-1EFF3E28941D}" type="slidenum">
              <a:rPr lang="es-ES_tradnl" sz="1100"/>
              <a:pPr/>
              <a:t>5</a:t>
            </a:fld>
            <a:endParaRPr lang="es-ES_tradnl" sz="11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endParaRPr lang="es-E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defTabSz="882895">
              <a:defRPr sz="2300">
                <a:solidFill>
                  <a:schemeClr val="tx1"/>
                </a:solidFill>
                <a:latin typeface="Times New Roman" pitchFamily="18" charset="0"/>
              </a:defRPr>
            </a:lvl1pPr>
            <a:lvl2pPr marL="716108" indent="-275427" defTabSz="882895">
              <a:defRPr sz="2300">
                <a:solidFill>
                  <a:schemeClr val="tx1"/>
                </a:solidFill>
                <a:latin typeface="Times New Roman" pitchFamily="18" charset="0"/>
              </a:defRPr>
            </a:lvl2pPr>
            <a:lvl3pPr marL="1101706" indent="-220341" defTabSz="882895">
              <a:defRPr sz="2300">
                <a:solidFill>
                  <a:schemeClr val="tx1"/>
                </a:solidFill>
                <a:latin typeface="Times New Roman" pitchFamily="18" charset="0"/>
              </a:defRPr>
            </a:lvl3pPr>
            <a:lvl4pPr marL="1542388" indent="-220341" defTabSz="882895">
              <a:defRPr sz="2300">
                <a:solidFill>
                  <a:schemeClr val="tx1"/>
                </a:solidFill>
                <a:latin typeface="Times New Roman" pitchFamily="18" charset="0"/>
              </a:defRPr>
            </a:lvl4pPr>
            <a:lvl5pPr marL="1983071" indent="-220341" defTabSz="882895">
              <a:defRPr sz="2300">
                <a:solidFill>
                  <a:schemeClr val="tx1"/>
                </a:solidFill>
                <a:latin typeface="Times New Roman" pitchFamily="18" charset="0"/>
              </a:defRPr>
            </a:lvl5pPr>
            <a:lvl6pPr marL="2423753" indent="-220341" defTabSz="882895" eaLnBrk="0" fontAlgn="base" hangingPunct="0">
              <a:spcBef>
                <a:spcPct val="0"/>
              </a:spcBef>
              <a:spcAft>
                <a:spcPct val="0"/>
              </a:spcAft>
              <a:defRPr sz="2300">
                <a:solidFill>
                  <a:schemeClr val="tx1"/>
                </a:solidFill>
                <a:latin typeface="Times New Roman" pitchFamily="18" charset="0"/>
              </a:defRPr>
            </a:lvl6pPr>
            <a:lvl7pPr marL="2864435" indent="-220341" defTabSz="882895" eaLnBrk="0" fontAlgn="base" hangingPunct="0">
              <a:spcBef>
                <a:spcPct val="0"/>
              </a:spcBef>
              <a:spcAft>
                <a:spcPct val="0"/>
              </a:spcAft>
              <a:defRPr sz="2300">
                <a:solidFill>
                  <a:schemeClr val="tx1"/>
                </a:solidFill>
                <a:latin typeface="Times New Roman" pitchFamily="18" charset="0"/>
              </a:defRPr>
            </a:lvl7pPr>
            <a:lvl8pPr marL="3305117" indent="-220341" defTabSz="882895" eaLnBrk="0" fontAlgn="base" hangingPunct="0">
              <a:spcBef>
                <a:spcPct val="0"/>
              </a:spcBef>
              <a:spcAft>
                <a:spcPct val="0"/>
              </a:spcAft>
              <a:defRPr sz="2300">
                <a:solidFill>
                  <a:schemeClr val="tx1"/>
                </a:solidFill>
                <a:latin typeface="Times New Roman" pitchFamily="18" charset="0"/>
              </a:defRPr>
            </a:lvl8pPr>
            <a:lvl9pPr marL="3745800" indent="-220341" defTabSz="882895" eaLnBrk="0" fontAlgn="base" hangingPunct="0">
              <a:spcBef>
                <a:spcPct val="0"/>
              </a:spcBef>
              <a:spcAft>
                <a:spcPct val="0"/>
              </a:spcAft>
              <a:defRPr sz="2300">
                <a:solidFill>
                  <a:schemeClr val="tx1"/>
                </a:solidFill>
                <a:latin typeface="Times New Roman" pitchFamily="18" charset="0"/>
              </a:defRPr>
            </a:lvl9pPr>
          </a:lstStyle>
          <a:p>
            <a:fld id="{8D4B88AB-0F1B-4145-8207-4ACC5546F4FB}" type="slidenum">
              <a:rPr lang="es-ES_tradnl" sz="1100"/>
              <a:pPr/>
              <a:t>6</a:t>
            </a:fld>
            <a:endParaRPr lang="es-ES_tradnl" sz="11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defTabSz="882895">
              <a:defRPr sz="2300">
                <a:solidFill>
                  <a:schemeClr val="tx1"/>
                </a:solidFill>
                <a:latin typeface="Times New Roman" pitchFamily="18" charset="0"/>
              </a:defRPr>
            </a:lvl1pPr>
            <a:lvl2pPr marL="716108" indent="-275427" defTabSz="882895">
              <a:defRPr sz="2300">
                <a:solidFill>
                  <a:schemeClr val="tx1"/>
                </a:solidFill>
                <a:latin typeface="Times New Roman" pitchFamily="18" charset="0"/>
              </a:defRPr>
            </a:lvl2pPr>
            <a:lvl3pPr marL="1101706" indent="-220341" defTabSz="882895">
              <a:defRPr sz="2300">
                <a:solidFill>
                  <a:schemeClr val="tx1"/>
                </a:solidFill>
                <a:latin typeface="Times New Roman" pitchFamily="18" charset="0"/>
              </a:defRPr>
            </a:lvl3pPr>
            <a:lvl4pPr marL="1542388" indent="-220341" defTabSz="882895">
              <a:defRPr sz="2300">
                <a:solidFill>
                  <a:schemeClr val="tx1"/>
                </a:solidFill>
                <a:latin typeface="Times New Roman" pitchFamily="18" charset="0"/>
              </a:defRPr>
            </a:lvl4pPr>
            <a:lvl5pPr marL="1983071" indent="-220341" defTabSz="882895">
              <a:defRPr sz="2300">
                <a:solidFill>
                  <a:schemeClr val="tx1"/>
                </a:solidFill>
                <a:latin typeface="Times New Roman" pitchFamily="18" charset="0"/>
              </a:defRPr>
            </a:lvl5pPr>
            <a:lvl6pPr marL="2423753" indent="-220341" defTabSz="882895" eaLnBrk="0" fontAlgn="base" hangingPunct="0">
              <a:spcBef>
                <a:spcPct val="0"/>
              </a:spcBef>
              <a:spcAft>
                <a:spcPct val="0"/>
              </a:spcAft>
              <a:defRPr sz="2300">
                <a:solidFill>
                  <a:schemeClr val="tx1"/>
                </a:solidFill>
                <a:latin typeface="Times New Roman" pitchFamily="18" charset="0"/>
              </a:defRPr>
            </a:lvl6pPr>
            <a:lvl7pPr marL="2864435" indent="-220341" defTabSz="882895" eaLnBrk="0" fontAlgn="base" hangingPunct="0">
              <a:spcBef>
                <a:spcPct val="0"/>
              </a:spcBef>
              <a:spcAft>
                <a:spcPct val="0"/>
              </a:spcAft>
              <a:defRPr sz="2300">
                <a:solidFill>
                  <a:schemeClr val="tx1"/>
                </a:solidFill>
                <a:latin typeface="Times New Roman" pitchFamily="18" charset="0"/>
              </a:defRPr>
            </a:lvl7pPr>
            <a:lvl8pPr marL="3305117" indent="-220341" defTabSz="882895" eaLnBrk="0" fontAlgn="base" hangingPunct="0">
              <a:spcBef>
                <a:spcPct val="0"/>
              </a:spcBef>
              <a:spcAft>
                <a:spcPct val="0"/>
              </a:spcAft>
              <a:defRPr sz="2300">
                <a:solidFill>
                  <a:schemeClr val="tx1"/>
                </a:solidFill>
                <a:latin typeface="Times New Roman" pitchFamily="18" charset="0"/>
              </a:defRPr>
            </a:lvl8pPr>
            <a:lvl9pPr marL="3745800" indent="-220341" defTabSz="882895" eaLnBrk="0" fontAlgn="base" hangingPunct="0">
              <a:spcBef>
                <a:spcPct val="0"/>
              </a:spcBef>
              <a:spcAft>
                <a:spcPct val="0"/>
              </a:spcAft>
              <a:defRPr sz="2300">
                <a:solidFill>
                  <a:schemeClr val="tx1"/>
                </a:solidFill>
                <a:latin typeface="Times New Roman" pitchFamily="18" charset="0"/>
              </a:defRPr>
            </a:lvl9pPr>
          </a:lstStyle>
          <a:p>
            <a:fld id="{38EDF0D8-93EC-49E3-9589-2E08C9569F6B}" type="slidenum">
              <a:rPr lang="es-ES_tradnl" sz="1100"/>
              <a:pPr/>
              <a:t>7</a:t>
            </a:fld>
            <a:endParaRPr lang="es-ES_tradnl" sz="11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defTabSz="882895">
              <a:defRPr sz="2300">
                <a:solidFill>
                  <a:schemeClr val="tx1"/>
                </a:solidFill>
                <a:latin typeface="Times New Roman" pitchFamily="18" charset="0"/>
              </a:defRPr>
            </a:lvl1pPr>
            <a:lvl2pPr marL="716108" indent="-275427" defTabSz="882895">
              <a:defRPr sz="2300">
                <a:solidFill>
                  <a:schemeClr val="tx1"/>
                </a:solidFill>
                <a:latin typeface="Times New Roman" pitchFamily="18" charset="0"/>
              </a:defRPr>
            </a:lvl2pPr>
            <a:lvl3pPr marL="1101706" indent="-220341" defTabSz="882895">
              <a:defRPr sz="2300">
                <a:solidFill>
                  <a:schemeClr val="tx1"/>
                </a:solidFill>
                <a:latin typeface="Times New Roman" pitchFamily="18" charset="0"/>
              </a:defRPr>
            </a:lvl3pPr>
            <a:lvl4pPr marL="1542388" indent="-220341" defTabSz="882895">
              <a:defRPr sz="2300">
                <a:solidFill>
                  <a:schemeClr val="tx1"/>
                </a:solidFill>
                <a:latin typeface="Times New Roman" pitchFamily="18" charset="0"/>
              </a:defRPr>
            </a:lvl4pPr>
            <a:lvl5pPr marL="1983071" indent="-220341" defTabSz="882895">
              <a:defRPr sz="2300">
                <a:solidFill>
                  <a:schemeClr val="tx1"/>
                </a:solidFill>
                <a:latin typeface="Times New Roman" pitchFamily="18" charset="0"/>
              </a:defRPr>
            </a:lvl5pPr>
            <a:lvl6pPr marL="2423753" indent="-220341" defTabSz="882895" eaLnBrk="0" fontAlgn="base" hangingPunct="0">
              <a:spcBef>
                <a:spcPct val="0"/>
              </a:spcBef>
              <a:spcAft>
                <a:spcPct val="0"/>
              </a:spcAft>
              <a:defRPr sz="2300">
                <a:solidFill>
                  <a:schemeClr val="tx1"/>
                </a:solidFill>
                <a:latin typeface="Times New Roman" pitchFamily="18" charset="0"/>
              </a:defRPr>
            </a:lvl6pPr>
            <a:lvl7pPr marL="2864435" indent="-220341" defTabSz="882895" eaLnBrk="0" fontAlgn="base" hangingPunct="0">
              <a:spcBef>
                <a:spcPct val="0"/>
              </a:spcBef>
              <a:spcAft>
                <a:spcPct val="0"/>
              </a:spcAft>
              <a:defRPr sz="2300">
                <a:solidFill>
                  <a:schemeClr val="tx1"/>
                </a:solidFill>
                <a:latin typeface="Times New Roman" pitchFamily="18" charset="0"/>
              </a:defRPr>
            </a:lvl7pPr>
            <a:lvl8pPr marL="3305117" indent="-220341" defTabSz="882895" eaLnBrk="0" fontAlgn="base" hangingPunct="0">
              <a:spcBef>
                <a:spcPct val="0"/>
              </a:spcBef>
              <a:spcAft>
                <a:spcPct val="0"/>
              </a:spcAft>
              <a:defRPr sz="2300">
                <a:solidFill>
                  <a:schemeClr val="tx1"/>
                </a:solidFill>
                <a:latin typeface="Times New Roman" pitchFamily="18" charset="0"/>
              </a:defRPr>
            </a:lvl8pPr>
            <a:lvl9pPr marL="3745800" indent="-220341" defTabSz="882895" eaLnBrk="0" fontAlgn="base" hangingPunct="0">
              <a:spcBef>
                <a:spcPct val="0"/>
              </a:spcBef>
              <a:spcAft>
                <a:spcPct val="0"/>
              </a:spcAft>
              <a:defRPr sz="2300">
                <a:solidFill>
                  <a:schemeClr val="tx1"/>
                </a:solidFill>
                <a:latin typeface="Times New Roman" pitchFamily="18" charset="0"/>
              </a:defRPr>
            </a:lvl9pPr>
          </a:lstStyle>
          <a:p>
            <a:fld id="{D2429D8E-58BF-4F7E-8DFD-20DE2033BE40}" type="slidenum">
              <a:rPr lang="es-ES_tradnl" sz="1100"/>
              <a:pPr/>
              <a:t>8</a:t>
            </a:fld>
            <a:endParaRPr lang="es-ES_tradnl" sz="110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endParaRPr 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defTabSz="882895">
              <a:defRPr sz="2300">
                <a:solidFill>
                  <a:schemeClr val="tx1"/>
                </a:solidFill>
                <a:latin typeface="Times New Roman" pitchFamily="18" charset="0"/>
              </a:defRPr>
            </a:lvl1pPr>
            <a:lvl2pPr marL="716108" indent="-275427" defTabSz="882895">
              <a:defRPr sz="2300">
                <a:solidFill>
                  <a:schemeClr val="tx1"/>
                </a:solidFill>
                <a:latin typeface="Times New Roman" pitchFamily="18" charset="0"/>
              </a:defRPr>
            </a:lvl2pPr>
            <a:lvl3pPr marL="1101706" indent="-220341" defTabSz="882895">
              <a:defRPr sz="2300">
                <a:solidFill>
                  <a:schemeClr val="tx1"/>
                </a:solidFill>
                <a:latin typeface="Times New Roman" pitchFamily="18" charset="0"/>
              </a:defRPr>
            </a:lvl3pPr>
            <a:lvl4pPr marL="1542388" indent="-220341" defTabSz="882895">
              <a:defRPr sz="2300">
                <a:solidFill>
                  <a:schemeClr val="tx1"/>
                </a:solidFill>
                <a:latin typeface="Times New Roman" pitchFamily="18" charset="0"/>
              </a:defRPr>
            </a:lvl4pPr>
            <a:lvl5pPr marL="1983071" indent="-220341" defTabSz="882895">
              <a:defRPr sz="2300">
                <a:solidFill>
                  <a:schemeClr val="tx1"/>
                </a:solidFill>
                <a:latin typeface="Times New Roman" pitchFamily="18" charset="0"/>
              </a:defRPr>
            </a:lvl5pPr>
            <a:lvl6pPr marL="2423753" indent="-220341" defTabSz="882895" eaLnBrk="0" fontAlgn="base" hangingPunct="0">
              <a:spcBef>
                <a:spcPct val="0"/>
              </a:spcBef>
              <a:spcAft>
                <a:spcPct val="0"/>
              </a:spcAft>
              <a:defRPr sz="2300">
                <a:solidFill>
                  <a:schemeClr val="tx1"/>
                </a:solidFill>
                <a:latin typeface="Times New Roman" pitchFamily="18" charset="0"/>
              </a:defRPr>
            </a:lvl6pPr>
            <a:lvl7pPr marL="2864435" indent="-220341" defTabSz="882895" eaLnBrk="0" fontAlgn="base" hangingPunct="0">
              <a:spcBef>
                <a:spcPct val="0"/>
              </a:spcBef>
              <a:spcAft>
                <a:spcPct val="0"/>
              </a:spcAft>
              <a:defRPr sz="2300">
                <a:solidFill>
                  <a:schemeClr val="tx1"/>
                </a:solidFill>
                <a:latin typeface="Times New Roman" pitchFamily="18" charset="0"/>
              </a:defRPr>
            </a:lvl7pPr>
            <a:lvl8pPr marL="3305117" indent="-220341" defTabSz="882895" eaLnBrk="0" fontAlgn="base" hangingPunct="0">
              <a:spcBef>
                <a:spcPct val="0"/>
              </a:spcBef>
              <a:spcAft>
                <a:spcPct val="0"/>
              </a:spcAft>
              <a:defRPr sz="2300">
                <a:solidFill>
                  <a:schemeClr val="tx1"/>
                </a:solidFill>
                <a:latin typeface="Times New Roman" pitchFamily="18" charset="0"/>
              </a:defRPr>
            </a:lvl8pPr>
            <a:lvl9pPr marL="3745800" indent="-220341" defTabSz="882895" eaLnBrk="0" fontAlgn="base" hangingPunct="0">
              <a:spcBef>
                <a:spcPct val="0"/>
              </a:spcBef>
              <a:spcAft>
                <a:spcPct val="0"/>
              </a:spcAft>
              <a:defRPr sz="2300">
                <a:solidFill>
                  <a:schemeClr val="tx1"/>
                </a:solidFill>
                <a:latin typeface="Times New Roman" pitchFamily="18" charset="0"/>
              </a:defRPr>
            </a:lvl9pPr>
          </a:lstStyle>
          <a:p>
            <a:fld id="{01C64A38-1169-4DC9-892D-FA0753953820}" type="slidenum">
              <a:rPr lang="es-ES_tradnl" sz="1100"/>
              <a:pPr/>
              <a:t>9</a:t>
            </a:fld>
            <a:endParaRPr lang="es-ES_tradnl" sz="11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1C23AA5-99D5-42BC-8318-41B051093729}" type="datetimeFigureOut">
              <a:rPr lang="es-ES" smtClean="0"/>
              <a:t>29/01/2014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DE8C7A-FCD4-49E2-BB29-E36EE26E2D95}" type="slidenum">
              <a:rPr lang="es-ES" smtClean="0"/>
              <a:t>‹Nº›</a:t>
            </a:fld>
            <a:endParaRPr lang="es-ES"/>
          </a:p>
        </p:txBody>
      </p:sp>
    </p:spTree>
    <p:extLst>
      <p:ext uri="{BB962C8B-B14F-4D97-AF65-F5344CB8AC3E}">
        <p14:creationId xmlns:p14="http://schemas.microsoft.com/office/powerpoint/2010/main" val="45428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1C23AA5-99D5-42BC-8318-41B051093729}" type="datetimeFigureOut">
              <a:rPr lang="es-ES" smtClean="0"/>
              <a:t>29/01/2014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DE8C7A-FCD4-49E2-BB29-E36EE26E2D95}" type="slidenum">
              <a:rPr lang="es-ES" smtClean="0"/>
              <a:t>‹Nº›</a:t>
            </a:fld>
            <a:endParaRPr lang="es-ES"/>
          </a:p>
        </p:txBody>
      </p:sp>
    </p:spTree>
    <p:extLst>
      <p:ext uri="{BB962C8B-B14F-4D97-AF65-F5344CB8AC3E}">
        <p14:creationId xmlns:p14="http://schemas.microsoft.com/office/powerpoint/2010/main" val="2400771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1C23AA5-99D5-42BC-8318-41B051093729}" type="datetimeFigureOut">
              <a:rPr lang="es-ES" smtClean="0"/>
              <a:t>29/01/2014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DE8C7A-FCD4-49E2-BB29-E36EE26E2D95}" type="slidenum">
              <a:rPr lang="es-ES" smtClean="0"/>
              <a:t>‹Nº›</a:t>
            </a:fld>
            <a:endParaRPr lang="es-ES"/>
          </a:p>
        </p:txBody>
      </p:sp>
    </p:spTree>
    <p:extLst>
      <p:ext uri="{BB962C8B-B14F-4D97-AF65-F5344CB8AC3E}">
        <p14:creationId xmlns:p14="http://schemas.microsoft.com/office/powerpoint/2010/main" val="1713088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t>Click</a:t>
            </a:r>
            <a:r>
              <a:rPr lang="es-ES_tradnl" dirty="0" smtClean="0"/>
              <a:t> </a:t>
            </a:r>
            <a:r>
              <a:rPr lang="es-ES_tradnl" dirty="0" err="1" smtClean="0"/>
              <a:t>to</a:t>
            </a:r>
            <a:r>
              <a:rPr lang="es-ES_tradnl" dirty="0" smtClean="0"/>
              <a:t> </a:t>
            </a:r>
            <a:r>
              <a:rPr lang="es-ES_tradnl" dirty="0" err="1" smtClean="0"/>
              <a:t>edit</a:t>
            </a:r>
            <a:r>
              <a:rPr lang="es-ES_tradnl" dirty="0" smtClean="0"/>
              <a:t> </a:t>
            </a:r>
            <a:r>
              <a:rPr lang="es-ES_tradnl" dirty="0" err="1" smtClean="0"/>
              <a:t>Master</a:t>
            </a:r>
            <a:r>
              <a:rPr lang="es-ES_tradnl" dirty="0" smtClean="0"/>
              <a:t> </a:t>
            </a:r>
            <a:r>
              <a:rPr lang="es-ES_tradnl" dirty="0" err="1" smtClean="0"/>
              <a:t>title</a:t>
            </a:r>
            <a:r>
              <a:rPr lang="es-ES_tradnl" dirty="0" smtClean="0"/>
              <a:t> </a:t>
            </a:r>
            <a:r>
              <a:rPr lang="es-ES_tradnl" dirty="0" err="1" smtClean="0"/>
              <a:t>style</a:t>
            </a:r>
            <a:endParaRPr lang="en-US" dirty="0"/>
          </a:p>
        </p:txBody>
      </p:sp>
      <p:sp>
        <p:nvSpPr>
          <p:cNvPr id="3" name="Content Placeholder 2"/>
          <p:cNvSpPr>
            <a:spLocks noGrp="1"/>
          </p:cNvSpPr>
          <p:nvPr>
            <p:ph idx="1"/>
          </p:nvPr>
        </p:nvSpPr>
        <p:spPr>
          <a:xfrm>
            <a:off x="2986377" y="5316538"/>
            <a:ext cx="3387146" cy="307777"/>
          </a:xfrm>
        </p:spPr>
        <p:txBody>
          <a:bodyPr/>
          <a:lstStyle/>
          <a:p>
            <a:pPr lvl="0"/>
            <a:r>
              <a:rPr lang="es-ES" smtClean="0"/>
              <a:t>Haga clic para modificar el estilo de texto del patrón</a:t>
            </a:r>
          </a:p>
        </p:txBody>
      </p:sp>
    </p:spTree>
    <p:extLst>
      <p:ext uri="{BB962C8B-B14F-4D97-AF65-F5344CB8AC3E}">
        <p14:creationId xmlns:p14="http://schemas.microsoft.com/office/powerpoint/2010/main" val="3862574461"/>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3454400" y="4570413"/>
            <a:ext cx="2451100" cy="368300"/>
          </a:xfrm>
          <a:prstGeom prst="rect">
            <a:avLst/>
          </a:prstGeom>
          <a:noFill/>
          <a:ln w="12700">
            <a:noFill/>
            <a:miter lim="800000"/>
            <a:headEnd/>
            <a:tailEnd/>
          </a:ln>
        </p:spPr>
        <p:txBody>
          <a:bodyPr/>
          <a:lstStyle/>
          <a:p>
            <a:pPr lvl="0"/>
            <a:r>
              <a:rPr lang="en-US" dirty="0" smtClean="0"/>
              <a:t>Headline: (24 pt.)</a:t>
            </a:r>
          </a:p>
        </p:txBody>
      </p:sp>
      <p:sp>
        <p:nvSpPr>
          <p:cNvPr id="8" name="Rectangle 3"/>
          <p:cNvSpPr>
            <a:spLocks noGrp="1" noChangeArrowheads="1"/>
          </p:cNvSpPr>
          <p:nvPr>
            <p:ph idx="1"/>
          </p:nvPr>
        </p:nvSpPr>
        <p:spPr bwMode="auto">
          <a:xfrm>
            <a:off x="3775075" y="5316538"/>
            <a:ext cx="1809750" cy="307975"/>
          </a:xfrm>
          <a:prstGeom prst="rect">
            <a:avLst/>
          </a:prstGeom>
          <a:noFill/>
          <a:ln w="9525">
            <a:noFill/>
            <a:miter lim="800000"/>
            <a:headEnd/>
            <a:tailEnd/>
          </a:ln>
        </p:spPr>
        <p:txBody>
          <a:bodyPr/>
          <a:lstStyle/>
          <a:p>
            <a:pPr lvl="0"/>
            <a:r>
              <a:rPr lang="en-US" noProof="0" smtClean="0"/>
              <a:t>Subline: (20 pt.)</a:t>
            </a:r>
          </a:p>
        </p:txBody>
      </p:sp>
    </p:spTree>
    <p:extLst>
      <p:ext uri="{BB962C8B-B14F-4D97-AF65-F5344CB8AC3E}">
        <p14:creationId xmlns:p14="http://schemas.microsoft.com/office/powerpoint/2010/main" val="3064169986"/>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extBox 7"/>
          <p:cNvSpPr txBox="1"/>
          <p:nvPr userDrawn="1"/>
        </p:nvSpPr>
        <p:spPr>
          <a:xfrm>
            <a:off x="901700" y="1524000"/>
            <a:ext cx="3644900" cy="4340225"/>
          </a:xfrm>
          <a:prstGeom prst="rect">
            <a:avLst/>
          </a:prstGeom>
          <a:noFill/>
        </p:spPr>
        <p:txBody>
          <a:bodyPr>
            <a:spAutoFit/>
          </a:bodyPr>
          <a:lstStyle>
            <a:lvl1pPr eaLnBrk="0" hangingPunct="0">
              <a:defRPr sz="1600" b="1">
                <a:solidFill>
                  <a:schemeClr val="accent2"/>
                </a:solidFill>
                <a:latin typeface="Arial" charset="0"/>
                <a:ea typeface="ＭＳ Ｐゴシック" charset="-128"/>
              </a:defRPr>
            </a:lvl1pPr>
            <a:lvl2pPr marL="37931725" indent="-37474525" eaLnBrk="0" hangingPunct="0">
              <a:defRPr sz="1600" b="1">
                <a:solidFill>
                  <a:schemeClr val="accent2"/>
                </a:solidFill>
                <a:latin typeface="Arial" charset="0"/>
                <a:ea typeface="ＭＳ Ｐゴシック" charset="-128"/>
              </a:defRPr>
            </a:lvl2pPr>
            <a:lvl3pPr eaLnBrk="0" hangingPunct="0">
              <a:defRPr sz="1600" b="1">
                <a:solidFill>
                  <a:schemeClr val="accent2"/>
                </a:solidFill>
                <a:latin typeface="Arial" charset="0"/>
                <a:ea typeface="ＭＳ Ｐゴシック" charset="-128"/>
              </a:defRPr>
            </a:lvl3pPr>
            <a:lvl4pPr eaLnBrk="0" hangingPunct="0">
              <a:defRPr sz="1600" b="1">
                <a:solidFill>
                  <a:schemeClr val="accent2"/>
                </a:solidFill>
                <a:latin typeface="Arial" charset="0"/>
                <a:ea typeface="ＭＳ Ｐゴシック" charset="-128"/>
              </a:defRPr>
            </a:lvl4pPr>
            <a:lvl5pPr eaLnBrk="0" hangingPunct="0">
              <a:defRPr sz="1600" b="1">
                <a:solidFill>
                  <a:schemeClr val="accent2"/>
                </a:solidFill>
                <a:latin typeface="Arial" charset="0"/>
                <a:ea typeface="ＭＳ Ｐゴシック" charset="-128"/>
              </a:defRPr>
            </a:lvl5pPr>
            <a:lvl6pPr marL="457200" eaLnBrk="0" fontAlgn="base" hangingPunct="0">
              <a:spcBef>
                <a:spcPct val="0"/>
              </a:spcBef>
              <a:spcAft>
                <a:spcPct val="0"/>
              </a:spcAft>
              <a:defRPr sz="1600" b="1">
                <a:solidFill>
                  <a:schemeClr val="accent2"/>
                </a:solidFill>
                <a:latin typeface="Arial" charset="0"/>
                <a:ea typeface="ＭＳ Ｐゴシック" charset="-128"/>
              </a:defRPr>
            </a:lvl6pPr>
            <a:lvl7pPr marL="914400" eaLnBrk="0" fontAlgn="base" hangingPunct="0">
              <a:spcBef>
                <a:spcPct val="0"/>
              </a:spcBef>
              <a:spcAft>
                <a:spcPct val="0"/>
              </a:spcAft>
              <a:defRPr sz="1600" b="1">
                <a:solidFill>
                  <a:schemeClr val="accent2"/>
                </a:solidFill>
                <a:latin typeface="Arial" charset="0"/>
                <a:ea typeface="ＭＳ Ｐゴシック" charset="-128"/>
              </a:defRPr>
            </a:lvl7pPr>
            <a:lvl8pPr marL="1371600" eaLnBrk="0" fontAlgn="base" hangingPunct="0">
              <a:spcBef>
                <a:spcPct val="0"/>
              </a:spcBef>
              <a:spcAft>
                <a:spcPct val="0"/>
              </a:spcAft>
              <a:defRPr sz="1600" b="1">
                <a:solidFill>
                  <a:schemeClr val="accent2"/>
                </a:solidFill>
                <a:latin typeface="Arial" charset="0"/>
                <a:ea typeface="ＭＳ Ｐゴシック" charset="-128"/>
              </a:defRPr>
            </a:lvl8pPr>
            <a:lvl9pPr marL="1828800" eaLnBrk="0" fontAlgn="base" hangingPunct="0">
              <a:spcBef>
                <a:spcPct val="0"/>
              </a:spcBef>
              <a:spcAft>
                <a:spcPct val="0"/>
              </a:spcAft>
              <a:defRPr sz="1600" b="1">
                <a:solidFill>
                  <a:schemeClr val="accent2"/>
                </a:solidFill>
                <a:latin typeface="Arial" charset="0"/>
                <a:ea typeface="ＭＳ Ｐゴシック" charset="-128"/>
              </a:defRPr>
            </a:lvl9pPr>
          </a:lstStyle>
          <a:p>
            <a:pPr eaLnBrk="1" fontAlgn="base" hangingPunct="1">
              <a:spcBef>
                <a:spcPct val="0"/>
              </a:spcBef>
              <a:spcAft>
                <a:spcPct val="0"/>
              </a:spcAft>
              <a:buClr>
                <a:srgbClr val="003366"/>
              </a:buClr>
              <a:buFont typeface="Wingdings" charset="2"/>
              <a:buNone/>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003366"/>
              </a:buClr>
              <a:buFont typeface="Wingdings" charset="2"/>
              <a:buNone/>
            </a:pPr>
            <a:endParaRPr lang="en-US" sz="1100" b="0">
              <a:solidFill>
                <a:prstClr val="black"/>
              </a:solidFill>
              <a:latin typeface="Calibri" charset="0"/>
            </a:endParaRPr>
          </a:p>
          <a:p>
            <a:pPr eaLnBrk="1" fontAlgn="base" hangingPunct="1">
              <a:spcBef>
                <a:spcPct val="0"/>
              </a:spcBef>
              <a:spcAft>
                <a:spcPct val="0"/>
              </a:spcAft>
              <a:buClr>
                <a:srgbClr val="003366"/>
              </a:buClr>
              <a:buFont typeface="Wingdings" charset="2"/>
              <a:buNone/>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003366"/>
              </a:buClr>
              <a:buFont typeface="Wingdings" charset="2"/>
              <a:buNone/>
            </a:pPr>
            <a:endParaRPr lang="en-US" sz="1100" b="0">
              <a:solidFill>
                <a:prstClr val="black"/>
              </a:solidFill>
              <a:latin typeface="Calibri" charset="0"/>
            </a:endParaRPr>
          </a:p>
          <a:p>
            <a:pPr eaLnBrk="1" fontAlgn="base" hangingPunct="1">
              <a:spcBef>
                <a:spcPct val="0"/>
              </a:spcBef>
              <a:spcAft>
                <a:spcPct val="0"/>
              </a:spcAft>
              <a:buClr>
                <a:srgbClr val="003366"/>
              </a:buClr>
              <a:buFont typeface="Wingdings" charset="2"/>
              <a:buNone/>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003366"/>
              </a:buClr>
              <a:buFont typeface="Wingdings" charset="2"/>
              <a:buNone/>
            </a:pPr>
            <a:endParaRPr lang="en-US" sz="1100" b="0">
              <a:solidFill>
                <a:prstClr val="black"/>
              </a:solidFill>
              <a:latin typeface="Calibri" charset="0"/>
            </a:endParaRPr>
          </a:p>
          <a:p>
            <a:pPr eaLnBrk="1" fontAlgn="base" hangingPunct="1">
              <a:spcBef>
                <a:spcPct val="0"/>
              </a:spcBef>
              <a:spcAft>
                <a:spcPct val="0"/>
              </a:spcAft>
              <a:buClr>
                <a:srgbClr val="003366"/>
              </a:buClr>
              <a:buFont typeface="Wingdings" charset="2"/>
              <a:buNone/>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003366"/>
              </a:buClr>
              <a:buFont typeface="Wingdings" charset="2"/>
              <a:buNone/>
            </a:pPr>
            <a:endParaRPr lang="en-US" sz="1100" b="0">
              <a:solidFill>
                <a:prstClr val="black"/>
              </a:solidFill>
              <a:latin typeface="Calibri" charset="0"/>
            </a:endParaRPr>
          </a:p>
          <a:p>
            <a:pPr eaLnBrk="1" fontAlgn="base" hangingPunct="1">
              <a:spcBef>
                <a:spcPct val="0"/>
              </a:spcBef>
              <a:spcAft>
                <a:spcPct val="0"/>
              </a:spcAft>
              <a:buClr>
                <a:srgbClr val="003366"/>
              </a:buClr>
              <a:buFont typeface="Wingdings" charset="2"/>
              <a:buNone/>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003366"/>
              </a:buClr>
              <a:buFont typeface="Wingdings" charset="2"/>
              <a:buNone/>
            </a:pPr>
            <a:endParaRPr lang="en-US" sz="1100" b="0">
              <a:solidFill>
                <a:prstClr val="black"/>
              </a:solidFill>
              <a:latin typeface="Calibri" charset="0"/>
            </a:endParaRPr>
          </a:p>
          <a:p>
            <a:pPr eaLnBrk="1" fontAlgn="base" hangingPunct="1">
              <a:spcBef>
                <a:spcPct val="0"/>
              </a:spcBef>
              <a:spcAft>
                <a:spcPct val="0"/>
              </a:spcAft>
              <a:buClr>
                <a:srgbClr val="003366"/>
              </a:buClr>
              <a:buFont typeface="Wingdings" charset="2"/>
              <a:buNone/>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003366"/>
              </a:buClr>
              <a:buFont typeface="Wingdings" charset="2"/>
              <a:buNone/>
            </a:pPr>
            <a:endParaRPr lang="en-US" sz="1100" b="0">
              <a:solidFill>
                <a:prstClr val="black"/>
              </a:solidFill>
              <a:latin typeface="Calibri" charset="0"/>
            </a:endParaRPr>
          </a:p>
          <a:p>
            <a:pPr eaLnBrk="1" fontAlgn="base" hangingPunct="1">
              <a:spcBef>
                <a:spcPct val="0"/>
              </a:spcBef>
              <a:spcAft>
                <a:spcPct val="0"/>
              </a:spcAft>
              <a:buClr>
                <a:srgbClr val="003366"/>
              </a:buClr>
              <a:buFont typeface="Wingdings" charset="2"/>
              <a:buNone/>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003366"/>
              </a:buClr>
              <a:buFont typeface="Wingdings" charset="2"/>
              <a:buNone/>
            </a:pPr>
            <a:endParaRPr lang="en-US" sz="1100" b="0">
              <a:solidFill>
                <a:prstClr val="black"/>
              </a:solidFill>
              <a:latin typeface="Calibri" charset="0"/>
            </a:endParaRPr>
          </a:p>
          <a:p>
            <a:pPr eaLnBrk="1" fontAlgn="base" hangingPunct="1">
              <a:spcBef>
                <a:spcPct val="0"/>
              </a:spcBef>
              <a:spcAft>
                <a:spcPct val="0"/>
              </a:spcAft>
              <a:buClr>
                <a:srgbClr val="003366"/>
              </a:buClr>
              <a:buFont typeface="Wingdings" charset="2"/>
              <a:buNone/>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003366"/>
              </a:buClr>
              <a:buFont typeface="Wingdings" charset="2"/>
              <a:buNone/>
            </a:pPr>
            <a:endParaRPr lang="en-US" sz="1100" b="0">
              <a:solidFill>
                <a:prstClr val="black"/>
              </a:solidFill>
              <a:latin typeface="Calibri" charset="0"/>
            </a:endParaRPr>
          </a:p>
          <a:p>
            <a:pPr eaLnBrk="1" fontAlgn="base" hangingPunct="1">
              <a:spcBef>
                <a:spcPct val="0"/>
              </a:spcBef>
              <a:spcAft>
                <a:spcPct val="0"/>
              </a:spcAft>
              <a:buClr>
                <a:srgbClr val="003366"/>
              </a:buClr>
              <a:buFont typeface="Wingdings" charset="2"/>
              <a:buNone/>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003366"/>
              </a:buClr>
              <a:buFont typeface="Wingdings" charset="2"/>
              <a:buNone/>
            </a:pPr>
            <a:endParaRPr lang="en-US" sz="1100" b="0">
              <a:solidFill>
                <a:prstClr val="black"/>
              </a:solidFill>
              <a:latin typeface="Calibri" charset="0"/>
            </a:endParaRPr>
          </a:p>
          <a:p>
            <a:pPr eaLnBrk="1" fontAlgn="base" hangingPunct="1">
              <a:spcBef>
                <a:spcPct val="0"/>
              </a:spcBef>
              <a:spcAft>
                <a:spcPct val="0"/>
              </a:spcAft>
              <a:buClr>
                <a:srgbClr val="003366"/>
              </a:buClr>
              <a:buFont typeface="Wingdings" charset="2"/>
              <a:buNone/>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003366"/>
              </a:buClr>
              <a:buFont typeface="Wingdings" charset="2"/>
              <a:buNone/>
            </a:pPr>
            <a:endParaRPr lang="en-US" sz="1100" b="0">
              <a:solidFill>
                <a:prstClr val="black"/>
              </a:solidFill>
              <a:latin typeface="Calibri" charset="0"/>
            </a:endParaRPr>
          </a:p>
          <a:p>
            <a:pPr eaLnBrk="1" fontAlgn="base" hangingPunct="1">
              <a:spcBef>
                <a:spcPct val="0"/>
              </a:spcBef>
              <a:spcAft>
                <a:spcPct val="0"/>
              </a:spcAft>
              <a:buClr>
                <a:srgbClr val="003366"/>
              </a:buClr>
              <a:buFont typeface="Wingdings" charset="2"/>
              <a:buNone/>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003366"/>
              </a:buClr>
              <a:buFont typeface="Wingdings" charset="2"/>
              <a:buNone/>
            </a:pPr>
            <a:endParaRPr lang="en-US" sz="1100" b="0">
              <a:solidFill>
                <a:prstClr val="black"/>
              </a:solidFill>
              <a:latin typeface="Calibri" charset="0"/>
            </a:endParaRPr>
          </a:p>
          <a:p>
            <a:pPr eaLnBrk="1" fontAlgn="base" hangingPunct="1">
              <a:spcBef>
                <a:spcPct val="0"/>
              </a:spcBef>
              <a:spcAft>
                <a:spcPct val="0"/>
              </a:spcAft>
              <a:buClr>
                <a:srgbClr val="003366"/>
              </a:buClr>
              <a:buFont typeface="Wingdings" charset="2"/>
              <a:buNone/>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003366"/>
              </a:buClr>
              <a:buFont typeface="Wingdings" charset="2"/>
              <a:buNone/>
            </a:pPr>
            <a:endParaRPr lang="en-US" sz="1100" b="0">
              <a:solidFill>
                <a:prstClr val="black"/>
              </a:solidFill>
              <a:latin typeface="Calibri" charset="0"/>
            </a:endParaRPr>
          </a:p>
        </p:txBody>
      </p:sp>
      <p:sp>
        <p:nvSpPr>
          <p:cNvPr id="3" name="Title 1"/>
          <p:cNvSpPr txBox="1">
            <a:spLocks/>
          </p:cNvSpPr>
          <p:nvPr userDrawn="1"/>
        </p:nvSpPr>
        <p:spPr bwMode="auto">
          <a:xfrm>
            <a:off x="695325" y="466725"/>
            <a:ext cx="922338" cy="306388"/>
          </a:xfrm>
          <a:prstGeom prst="rect">
            <a:avLst/>
          </a:prstGeom>
          <a:noFill/>
          <a:ln w="12700">
            <a:noFill/>
            <a:miter lim="800000"/>
            <a:headEnd/>
            <a:tailEnd/>
          </a:ln>
        </p:spPr>
        <p:txBody>
          <a:bodyPr wrap="none" lIns="0" tIns="0" rIns="0" bIns="0" anchor="b">
            <a:spAutoFit/>
          </a:bodyPr>
          <a:lstStyle>
            <a:lvl1pPr eaLnBrk="0" hangingPunct="0">
              <a:defRPr sz="1600" b="1">
                <a:solidFill>
                  <a:schemeClr val="accent2"/>
                </a:solidFill>
                <a:latin typeface="Arial" charset="0"/>
                <a:ea typeface="ＭＳ Ｐゴシック" charset="-128"/>
              </a:defRPr>
            </a:lvl1pPr>
            <a:lvl2pPr marL="37931725" indent="-37474525" eaLnBrk="0" hangingPunct="0">
              <a:defRPr sz="1600" b="1">
                <a:solidFill>
                  <a:schemeClr val="accent2"/>
                </a:solidFill>
                <a:latin typeface="Arial" charset="0"/>
                <a:ea typeface="ＭＳ Ｐゴシック" charset="-128"/>
              </a:defRPr>
            </a:lvl2pPr>
            <a:lvl3pPr eaLnBrk="0" hangingPunct="0">
              <a:defRPr sz="1600" b="1">
                <a:solidFill>
                  <a:schemeClr val="accent2"/>
                </a:solidFill>
                <a:latin typeface="Arial" charset="0"/>
                <a:ea typeface="ＭＳ Ｐゴシック" charset="-128"/>
              </a:defRPr>
            </a:lvl3pPr>
            <a:lvl4pPr eaLnBrk="0" hangingPunct="0">
              <a:defRPr sz="1600" b="1">
                <a:solidFill>
                  <a:schemeClr val="accent2"/>
                </a:solidFill>
                <a:latin typeface="Arial" charset="0"/>
                <a:ea typeface="ＭＳ Ｐゴシック" charset="-128"/>
              </a:defRPr>
            </a:lvl4pPr>
            <a:lvl5pPr eaLnBrk="0" hangingPunct="0">
              <a:defRPr sz="1600" b="1">
                <a:solidFill>
                  <a:schemeClr val="accent2"/>
                </a:solidFill>
                <a:latin typeface="Arial" charset="0"/>
                <a:ea typeface="ＭＳ Ｐゴシック" charset="-128"/>
              </a:defRPr>
            </a:lvl5pPr>
            <a:lvl6pPr marL="457200" eaLnBrk="0" fontAlgn="base" hangingPunct="0">
              <a:spcBef>
                <a:spcPct val="0"/>
              </a:spcBef>
              <a:spcAft>
                <a:spcPct val="0"/>
              </a:spcAft>
              <a:defRPr sz="1600" b="1">
                <a:solidFill>
                  <a:schemeClr val="accent2"/>
                </a:solidFill>
                <a:latin typeface="Arial" charset="0"/>
                <a:ea typeface="ＭＳ Ｐゴシック" charset="-128"/>
              </a:defRPr>
            </a:lvl6pPr>
            <a:lvl7pPr marL="914400" eaLnBrk="0" fontAlgn="base" hangingPunct="0">
              <a:spcBef>
                <a:spcPct val="0"/>
              </a:spcBef>
              <a:spcAft>
                <a:spcPct val="0"/>
              </a:spcAft>
              <a:defRPr sz="1600" b="1">
                <a:solidFill>
                  <a:schemeClr val="accent2"/>
                </a:solidFill>
                <a:latin typeface="Arial" charset="0"/>
                <a:ea typeface="ＭＳ Ｐゴシック" charset="-128"/>
              </a:defRPr>
            </a:lvl7pPr>
            <a:lvl8pPr marL="1371600" eaLnBrk="0" fontAlgn="base" hangingPunct="0">
              <a:spcBef>
                <a:spcPct val="0"/>
              </a:spcBef>
              <a:spcAft>
                <a:spcPct val="0"/>
              </a:spcAft>
              <a:defRPr sz="1600" b="1">
                <a:solidFill>
                  <a:schemeClr val="accent2"/>
                </a:solidFill>
                <a:latin typeface="Arial" charset="0"/>
                <a:ea typeface="ＭＳ Ｐゴシック" charset="-128"/>
              </a:defRPr>
            </a:lvl8pPr>
            <a:lvl9pPr marL="1828800" eaLnBrk="0" fontAlgn="base" hangingPunct="0">
              <a:spcBef>
                <a:spcPct val="0"/>
              </a:spcBef>
              <a:spcAft>
                <a:spcPct val="0"/>
              </a:spcAft>
              <a:defRPr sz="1600" b="1">
                <a:solidFill>
                  <a:schemeClr val="accent2"/>
                </a:solidFill>
                <a:latin typeface="Arial" charset="0"/>
                <a:ea typeface="ＭＳ Ｐゴシック" charset="-128"/>
              </a:defRPr>
            </a:lvl9pPr>
          </a:lstStyle>
          <a:p>
            <a:pPr eaLnBrk="1" fontAlgn="base" hangingPunct="1">
              <a:spcBef>
                <a:spcPct val="0"/>
              </a:spcBef>
              <a:spcAft>
                <a:spcPct val="0"/>
              </a:spcAft>
            </a:pPr>
            <a:r>
              <a:rPr lang="en-US" sz="2000">
                <a:solidFill>
                  <a:srgbClr val="595959"/>
                </a:solidFill>
                <a:latin typeface="Helvetica Neue" charset="0"/>
              </a:rPr>
              <a:t>Etapa 1</a:t>
            </a:r>
          </a:p>
        </p:txBody>
      </p:sp>
      <p:sp>
        <p:nvSpPr>
          <p:cNvPr id="4" name="TextBox 6"/>
          <p:cNvSpPr txBox="1">
            <a:spLocks noChangeArrowheads="1"/>
          </p:cNvSpPr>
          <p:nvPr userDrawn="1"/>
        </p:nvSpPr>
        <p:spPr bwMode="auto">
          <a:xfrm>
            <a:off x="647700" y="990600"/>
            <a:ext cx="1828800" cy="338138"/>
          </a:xfrm>
          <a:prstGeom prst="rect">
            <a:avLst/>
          </a:prstGeom>
          <a:noFill/>
          <a:ln w="9525">
            <a:noFill/>
            <a:miter lim="800000"/>
            <a:headEnd/>
            <a:tailEnd/>
          </a:ln>
        </p:spPr>
        <p:txBody>
          <a:bodyPr>
            <a:spAutoFit/>
          </a:bodyPr>
          <a:lstStyle>
            <a:lvl1pPr eaLnBrk="0" hangingPunct="0">
              <a:defRPr sz="1600" b="1">
                <a:solidFill>
                  <a:schemeClr val="accent2"/>
                </a:solidFill>
                <a:latin typeface="Arial" charset="0"/>
                <a:ea typeface="ＭＳ Ｐゴシック" charset="-128"/>
              </a:defRPr>
            </a:lvl1pPr>
            <a:lvl2pPr marL="37931725" indent="-37474525" eaLnBrk="0" hangingPunct="0">
              <a:defRPr sz="1600" b="1">
                <a:solidFill>
                  <a:schemeClr val="accent2"/>
                </a:solidFill>
                <a:latin typeface="Arial" charset="0"/>
                <a:ea typeface="ＭＳ Ｐゴシック" charset="-128"/>
              </a:defRPr>
            </a:lvl2pPr>
            <a:lvl3pPr eaLnBrk="0" hangingPunct="0">
              <a:defRPr sz="1600" b="1">
                <a:solidFill>
                  <a:schemeClr val="accent2"/>
                </a:solidFill>
                <a:latin typeface="Arial" charset="0"/>
                <a:ea typeface="ＭＳ Ｐゴシック" charset="-128"/>
              </a:defRPr>
            </a:lvl3pPr>
            <a:lvl4pPr eaLnBrk="0" hangingPunct="0">
              <a:defRPr sz="1600" b="1">
                <a:solidFill>
                  <a:schemeClr val="accent2"/>
                </a:solidFill>
                <a:latin typeface="Arial" charset="0"/>
                <a:ea typeface="ＭＳ Ｐゴシック" charset="-128"/>
              </a:defRPr>
            </a:lvl4pPr>
            <a:lvl5pPr eaLnBrk="0" hangingPunct="0">
              <a:defRPr sz="1600" b="1">
                <a:solidFill>
                  <a:schemeClr val="accent2"/>
                </a:solidFill>
                <a:latin typeface="Arial" charset="0"/>
                <a:ea typeface="ＭＳ Ｐゴシック" charset="-128"/>
              </a:defRPr>
            </a:lvl5pPr>
            <a:lvl6pPr marL="457200" eaLnBrk="0" fontAlgn="base" hangingPunct="0">
              <a:spcBef>
                <a:spcPct val="0"/>
              </a:spcBef>
              <a:spcAft>
                <a:spcPct val="0"/>
              </a:spcAft>
              <a:defRPr sz="1600" b="1">
                <a:solidFill>
                  <a:schemeClr val="accent2"/>
                </a:solidFill>
                <a:latin typeface="Arial" charset="0"/>
                <a:ea typeface="ＭＳ Ｐゴシック" charset="-128"/>
              </a:defRPr>
            </a:lvl6pPr>
            <a:lvl7pPr marL="914400" eaLnBrk="0" fontAlgn="base" hangingPunct="0">
              <a:spcBef>
                <a:spcPct val="0"/>
              </a:spcBef>
              <a:spcAft>
                <a:spcPct val="0"/>
              </a:spcAft>
              <a:defRPr sz="1600" b="1">
                <a:solidFill>
                  <a:schemeClr val="accent2"/>
                </a:solidFill>
                <a:latin typeface="Arial" charset="0"/>
                <a:ea typeface="ＭＳ Ｐゴシック" charset="-128"/>
              </a:defRPr>
            </a:lvl7pPr>
            <a:lvl8pPr marL="1371600" eaLnBrk="0" fontAlgn="base" hangingPunct="0">
              <a:spcBef>
                <a:spcPct val="0"/>
              </a:spcBef>
              <a:spcAft>
                <a:spcPct val="0"/>
              </a:spcAft>
              <a:defRPr sz="1600" b="1">
                <a:solidFill>
                  <a:schemeClr val="accent2"/>
                </a:solidFill>
                <a:latin typeface="Arial" charset="0"/>
                <a:ea typeface="ＭＳ Ｐゴシック" charset="-128"/>
              </a:defRPr>
            </a:lvl8pPr>
            <a:lvl9pPr marL="1828800" eaLnBrk="0" fontAlgn="base" hangingPunct="0">
              <a:spcBef>
                <a:spcPct val="0"/>
              </a:spcBef>
              <a:spcAft>
                <a:spcPct val="0"/>
              </a:spcAft>
              <a:defRPr sz="1600" b="1">
                <a:solidFill>
                  <a:schemeClr val="accent2"/>
                </a:solidFill>
                <a:latin typeface="Arial" charset="0"/>
                <a:ea typeface="ＭＳ Ｐゴシック" charset="-128"/>
              </a:defRPr>
            </a:lvl9pPr>
          </a:lstStyle>
          <a:p>
            <a:pPr eaLnBrk="1" fontAlgn="base" hangingPunct="1">
              <a:spcBef>
                <a:spcPct val="0"/>
              </a:spcBef>
              <a:spcAft>
                <a:spcPct val="0"/>
              </a:spcAft>
              <a:buClr>
                <a:srgbClr val="003366"/>
              </a:buClr>
              <a:buFont typeface="Wingdings" charset="2"/>
              <a:buNone/>
            </a:pPr>
            <a:r>
              <a:rPr lang="en-US">
                <a:solidFill>
                  <a:srgbClr val="BD1C47"/>
                </a:solidFill>
                <a:latin typeface="45 Helvetica Light" charset="0"/>
              </a:rPr>
              <a:t>&gt; Subtítulo 1</a:t>
            </a:r>
          </a:p>
        </p:txBody>
      </p:sp>
      <p:sp>
        <p:nvSpPr>
          <p:cNvPr id="5" name="TextBox 9"/>
          <p:cNvSpPr txBox="1"/>
          <p:nvPr userDrawn="1"/>
        </p:nvSpPr>
        <p:spPr>
          <a:xfrm>
            <a:off x="5092700" y="1524000"/>
            <a:ext cx="3644900" cy="4340225"/>
          </a:xfrm>
          <a:prstGeom prst="rect">
            <a:avLst/>
          </a:prstGeom>
          <a:noFill/>
        </p:spPr>
        <p:txBody>
          <a:bodyPr>
            <a:spAutoFit/>
          </a:bodyPr>
          <a:lstStyle>
            <a:lvl1pPr eaLnBrk="0" hangingPunct="0">
              <a:defRPr sz="1600" b="1">
                <a:solidFill>
                  <a:schemeClr val="accent2"/>
                </a:solidFill>
                <a:latin typeface="Arial" charset="0"/>
                <a:ea typeface="ＭＳ Ｐゴシック" charset="-128"/>
              </a:defRPr>
            </a:lvl1pPr>
            <a:lvl2pPr marL="37931725" indent="-37474525" eaLnBrk="0" hangingPunct="0">
              <a:defRPr sz="1600" b="1">
                <a:solidFill>
                  <a:schemeClr val="accent2"/>
                </a:solidFill>
                <a:latin typeface="Arial" charset="0"/>
                <a:ea typeface="ＭＳ Ｐゴシック" charset="-128"/>
              </a:defRPr>
            </a:lvl2pPr>
            <a:lvl3pPr eaLnBrk="0" hangingPunct="0">
              <a:defRPr sz="1600" b="1">
                <a:solidFill>
                  <a:schemeClr val="accent2"/>
                </a:solidFill>
                <a:latin typeface="Arial" charset="0"/>
                <a:ea typeface="ＭＳ Ｐゴシック" charset="-128"/>
              </a:defRPr>
            </a:lvl3pPr>
            <a:lvl4pPr eaLnBrk="0" hangingPunct="0">
              <a:defRPr sz="1600" b="1">
                <a:solidFill>
                  <a:schemeClr val="accent2"/>
                </a:solidFill>
                <a:latin typeface="Arial" charset="0"/>
                <a:ea typeface="ＭＳ Ｐゴシック" charset="-128"/>
              </a:defRPr>
            </a:lvl4pPr>
            <a:lvl5pPr eaLnBrk="0" hangingPunct="0">
              <a:defRPr sz="1600" b="1">
                <a:solidFill>
                  <a:schemeClr val="accent2"/>
                </a:solidFill>
                <a:latin typeface="Arial" charset="0"/>
                <a:ea typeface="ＭＳ Ｐゴシック" charset="-128"/>
              </a:defRPr>
            </a:lvl5pPr>
            <a:lvl6pPr marL="457200" eaLnBrk="0" fontAlgn="base" hangingPunct="0">
              <a:spcBef>
                <a:spcPct val="0"/>
              </a:spcBef>
              <a:spcAft>
                <a:spcPct val="0"/>
              </a:spcAft>
              <a:defRPr sz="1600" b="1">
                <a:solidFill>
                  <a:schemeClr val="accent2"/>
                </a:solidFill>
                <a:latin typeface="Arial" charset="0"/>
                <a:ea typeface="ＭＳ Ｐゴシック" charset="-128"/>
              </a:defRPr>
            </a:lvl6pPr>
            <a:lvl7pPr marL="914400" eaLnBrk="0" fontAlgn="base" hangingPunct="0">
              <a:spcBef>
                <a:spcPct val="0"/>
              </a:spcBef>
              <a:spcAft>
                <a:spcPct val="0"/>
              </a:spcAft>
              <a:defRPr sz="1600" b="1">
                <a:solidFill>
                  <a:schemeClr val="accent2"/>
                </a:solidFill>
                <a:latin typeface="Arial" charset="0"/>
                <a:ea typeface="ＭＳ Ｐゴシック" charset="-128"/>
              </a:defRPr>
            </a:lvl7pPr>
            <a:lvl8pPr marL="1371600" eaLnBrk="0" fontAlgn="base" hangingPunct="0">
              <a:spcBef>
                <a:spcPct val="0"/>
              </a:spcBef>
              <a:spcAft>
                <a:spcPct val="0"/>
              </a:spcAft>
              <a:defRPr sz="1600" b="1">
                <a:solidFill>
                  <a:schemeClr val="accent2"/>
                </a:solidFill>
                <a:latin typeface="Arial" charset="0"/>
                <a:ea typeface="ＭＳ Ｐゴシック" charset="-128"/>
              </a:defRPr>
            </a:lvl8pPr>
            <a:lvl9pPr marL="1828800" eaLnBrk="0" fontAlgn="base" hangingPunct="0">
              <a:spcBef>
                <a:spcPct val="0"/>
              </a:spcBef>
              <a:spcAft>
                <a:spcPct val="0"/>
              </a:spcAft>
              <a:defRPr sz="1600" b="1">
                <a:solidFill>
                  <a:schemeClr val="accent2"/>
                </a:solidFill>
                <a:latin typeface="Arial" charset="0"/>
                <a:ea typeface="ＭＳ Ｐゴシック" charset="-128"/>
              </a:defRPr>
            </a:lvl9pPr>
          </a:lstStyle>
          <a:p>
            <a:pPr eaLnBrk="1" fontAlgn="base" hangingPunct="1">
              <a:spcBef>
                <a:spcPct val="0"/>
              </a:spcBef>
              <a:spcAft>
                <a:spcPct val="0"/>
              </a:spcAft>
              <a:buClr>
                <a:srgbClr val="003366"/>
              </a:buClr>
              <a:buFont typeface="Wingdings" charset="2"/>
              <a:buNone/>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003366"/>
              </a:buClr>
              <a:buFont typeface="Wingdings" charset="2"/>
              <a:buNone/>
            </a:pPr>
            <a:endParaRPr lang="en-US" sz="1100" b="0">
              <a:solidFill>
                <a:prstClr val="black"/>
              </a:solidFill>
              <a:latin typeface="Calibri" charset="0"/>
            </a:endParaRPr>
          </a:p>
          <a:p>
            <a:pPr eaLnBrk="1" fontAlgn="base" hangingPunct="1">
              <a:spcBef>
                <a:spcPct val="0"/>
              </a:spcBef>
              <a:spcAft>
                <a:spcPct val="0"/>
              </a:spcAft>
              <a:buClr>
                <a:srgbClr val="003366"/>
              </a:buClr>
              <a:buFont typeface="Wingdings" charset="2"/>
              <a:buNone/>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003366"/>
              </a:buClr>
              <a:buFont typeface="Wingdings" charset="2"/>
              <a:buNone/>
            </a:pPr>
            <a:endParaRPr lang="en-US" sz="1100" b="0">
              <a:solidFill>
                <a:prstClr val="black"/>
              </a:solidFill>
              <a:latin typeface="Calibri" charset="0"/>
            </a:endParaRPr>
          </a:p>
          <a:p>
            <a:pPr eaLnBrk="1" fontAlgn="base" hangingPunct="1">
              <a:spcBef>
                <a:spcPct val="0"/>
              </a:spcBef>
              <a:spcAft>
                <a:spcPct val="0"/>
              </a:spcAft>
              <a:buClr>
                <a:srgbClr val="003366"/>
              </a:buClr>
              <a:buFont typeface="Wingdings" charset="2"/>
              <a:buNone/>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003366"/>
              </a:buClr>
              <a:buFont typeface="Wingdings" charset="2"/>
              <a:buNone/>
            </a:pPr>
            <a:endParaRPr lang="en-US" sz="1100" b="0">
              <a:solidFill>
                <a:prstClr val="black"/>
              </a:solidFill>
              <a:latin typeface="Calibri" charset="0"/>
            </a:endParaRPr>
          </a:p>
          <a:p>
            <a:pPr eaLnBrk="1" fontAlgn="base" hangingPunct="1">
              <a:spcBef>
                <a:spcPct val="0"/>
              </a:spcBef>
              <a:spcAft>
                <a:spcPct val="0"/>
              </a:spcAft>
              <a:buClr>
                <a:srgbClr val="003366"/>
              </a:buClr>
              <a:buFont typeface="Wingdings" charset="2"/>
              <a:buNone/>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003366"/>
              </a:buClr>
              <a:buFont typeface="Wingdings" charset="2"/>
              <a:buNone/>
            </a:pPr>
            <a:endParaRPr lang="en-US" sz="1100" b="0">
              <a:solidFill>
                <a:prstClr val="black"/>
              </a:solidFill>
              <a:latin typeface="Calibri" charset="0"/>
            </a:endParaRPr>
          </a:p>
          <a:p>
            <a:pPr eaLnBrk="1" fontAlgn="base" hangingPunct="1">
              <a:spcBef>
                <a:spcPct val="0"/>
              </a:spcBef>
              <a:spcAft>
                <a:spcPct val="0"/>
              </a:spcAft>
              <a:buClr>
                <a:srgbClr val="003366"/>
              </a:buClr>
              <a:buFont typeface="Wingdings" charset="2"/>
              <a:buNone/>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003366"/>
              </a:buClr>
              <a:buFont typeface="Wingdings" charset="2"/>
              <a:buNone/>
            </a:pPr>
            <a:endParaRPr lang="en-US" sz="1100" b="0">
              <a:solidFill>
                <a:prstClr val="black"/>
              </a:solidFill>
              <a:latin typeface="Calibri" charset="0"/>
            </a:endParaRPr>
          </a:p>
          <a:p>
            <a:pPr eaLnBrk="1" fontAlgn="base" hangingPunct="1">
              <a:spcBef>
                <a:spcPct val="0"/>
              </a:spcBef>
              <a:spcAft>
                <a:spcPct val="0"/>
              </a:spcAft>
              <a:buClr>
                <a:srgbClr val="003366"/>
              </a:buClr>
              <a:buFont typeface="Wingdings" charset="2"/>
              <a:buNone/>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003366"/>
              </a:buClr>
              <a:buFont typeface="Wingdings" charset="2"/>
              <a:buNone/>
            </a:pPr>
            <a:endParaRPr lang="en-US" sz="1100" b="0">
              <a:solidFill>
                <a:prstClr val="black"/>
              </a:solidFill>
              <a:latin typeface="Calibri" charset="0"/>
            </a:endParaRPr>
          </a:p>
          <a:p>
            <a:pPr eaLnBrk="1" fontAlgn="base" hangingPunct="1">
              <a:spcBef>
                <a:spcPct val="0"/>
              </a:spcBef>
              <a:spcAft>
                <a:spcPct val="0"/>
              </a:spcAft>
              <a:buClr>
                <a:srgbClr val="003366"/>
              </a:buClr>
              <a:buFont typeface="Wingdings" charset="2"/>
              <a:buNone/>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003366"/>
              </a:buClr>
              <a:buFont typeface="Wingdings" charset="2"/>
              <a:buNone/>
            </a:pPr>
            <a:endParaRPr lang="en-US" sz="1100" b="0">
              <a:solidFill>
                <a:prstClr val="black"/>
              </a:solidFill>
              <a:latin typeface="Calibri" charset="0"/>
            </a:endParaRPr>
          </a:p>
          <a:p>
            <a:pPr eaLnBrk="1" fontAlgn="base" hangingPunct="1">
              <a:spcBef>
                <a:spcPct val="0"/>
              </a:spcBef>
              <a:spcAft>
                <a:spcPct val="0"/>
              </a:spcAft>
              <a:buClr>
                <a:srgbClr val="003366"/>
              </a:buClr>
              <a:buFont typeface="Wingdings" charset="2"/>
              <a:buNone/>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003366"/>
              </a:buClr>
              <a:buFont typeface="Wingdings" charset="2"/>
              <a:buNone/>
            </a:pPr>
            <a:endParaRPr lang="en-US" sz="1100" b="0">
              <a:solidFill>
                <a:prstClr val="black"/>
              </a:solidFill>
              <a:latin typeface="Calibri" charset="0"/>
            </a:endParaRPr>
          </a:p>
          <a:p>
            <a:pPr eaLnBrk="1" fontAlgn="base" hangingPunct="1">
              <a:spcBef>
                <a:spcPct val="0"/>
              </a:spcBef>
              <a:spcAft>
                <a:spcPct val="0"/>
              </a:spcAft>
              <a:buClr>
                <a:srgbClr val="003366"/>
              </a:buClr>
              <a:buFont typeface="Wingdings" charset="2"/>
              <a:buNone/>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003366"/>
              </a:buClr>
              <a:buFont typeface="Wingdings" charset="2"/>
              <a:buNone/>
            </a:pPr>
            <a:endParaRPr lang="en-US" sz="1100" b="0">
              <a:solidFill>
                <a:prstClr val="black"/>
              </a:solidFill>
              <a:latin typeface="Calibri" charset="0"/>
            </a:endParaRPr>
          </a:p>
          <a:p>
            <a:pPr eaLnBrk="1" fontAlgn="base" hangingPunct="1">
              <a:spcBef>
                <a:spcPct val="0"/>
              </a:spcBef>
              <a:spcAft>
                <a:spcPct val="0"/>
              </a:spcAft>
              <a:buClr>
                <a:srgbClr val="003366"/>
              </a:buClr>
              <a:buFont typeface="Wingdings" charset="2"/>
              <a:buNone/>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003366"/>
              </a:buClr>
              <a:buFont typeface="Wingdings" charset="2"/>
              <a:buNone/>
            </a:pPr>
            <a:endParaRPr lang="en-US" sz="1100" b="0">
              <a:solidFill>
                <a:prstClr val="black"/>
              </a:solidFill>
              <a:latin typeface="Calibri" charset="0"/>
            </a:endParaRPr>
          </a:p>
          <a:p>
            <a:pPr eaLnBrk="1" fontAlgn="base" hangingPunct="1">
              <a:spcBef>
                <a:spcPct val="0"/>
              </a:spcBef>
              <a:spcAft>
                <a:spcPct val="0"/>
              </a:spcAft>
              <a:buClr>
                <a:srgbClr val="003366"/>
              </a:buClr>
              <a:buFont typeface="Wingdings" charset="2"/>
              <a:buNone/>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003366"/>
              </a:buClr>
              <a:buFont typeface="Wingdings" charset="2"/>
              <a:buNone/>
            </a:pPr>
            <a:endParaRPr lang="en-US" sz="1100" b="0">
              <a:solidFill>
                <a:prstClr val="black"/>
              </a:solidFill>
              <a:latin typeface="Calibri" charset="0"/>
            </a:endParaRPr>
          </a:p>
          <a:p>
            <a:pPr eaLnBrk="1" fontAlgn="base" hangingPunct="1">
              <a:spcBef>
                <a:spcPct val="0"/>
              </a:spcBef>
              <a:spcAft>
                <a:spcPct val="0"/>
              </a:spcAft>
              <a:buClr>
                <a:srgbClr val="003366"/>
              </a:buClr>
              <a:buFont typeface="Wingdings" charset="2"/>
              <a:buNone/>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003366"/>
              </a:buClr>
              <a:buFont typeface="Wingdings" charset="2"/>
              <a:buNone/>
            </a:pPr>
            <a:endParaRPr lang="en-US" sz="1100" b="0">
              <a:solidFill>
                <a:prstClr val="black"/>
              </a:solidFill>
              <a:latin typeface="Calibri" charset="0"/>
            </a:endParaRPr>
          </a:p>
        </p:txBody>
      </p:sp>
    </p:spTree>
    <p:extLst>
      <p:ext uri="{BB962C8B-B14F-4D97-AF65-F5344CB8AC3E}">
        <p14:creationId xmlns:p14="http://schemas.microsoft.com/office/powerpoint/2010/main" val="3192072366"/>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extBox 7"/>
          <p:cNvSpPr txBox="1"/>
          <p:nvPr userDrawn="1"/>
        </p:nvSpPr>
        <p:spPr>
          <a:xfrm>
            <a:off x="901700" y="1524000"/>
            <a:ext cx="3644900" cy="4662488"/>
          </a:xfrm>
          <a:prstGeom prst="rect">
            <a:avLst/>
          </a:prstGeom>
          <a:noFill/>
        </p:spPr>
        <p:txBody>
          <a:bodyPr>
            <a:spAutoFit/>
          </a:bodyPr>
          <a:lstStyle>
            <a:lvl1pPr marL="357188" indent="-357188" eaLnBrk="0" hangingPunct="0">
              <a:defRPr sz="1600" b="1">
                <a:solidFill>
                  <a:schemeClr val="accent2"/>
                </a:solidFill>
                <a:latin typeface="Arial" charset="0"/>
                <a:ea typeface="ＭＳ Ｐゴシック" charset="-128"/>
              </a:defRPr>
            </a:lvl1pPr>
            <a:lvl2pPr marL="37931725" indent="-37474525" eaLnBrk="0" hangingPunct="0">
              <a:defRPr sz="1600" b="1">
                <a:solidFill>
                  <a:schemeClr val="accent2"/>
                </a:solidFill>
                <a:latin typeface="Arial" charset="0"/>
                <a:ea typeface="ＭＳ Ｐゴシック" charset="-128"/>
              </a:defRPr>
            </a:lvl2pPr>
            <a:lvl3pPr eaLnBrk="0" hangingPunct="0">
              <a:defRPr sz="1600" b="1">
                <a:solidFill>
                  <a:schemeClr val="accent2"/>
                </a:solidFill>
                <a:latin typeface="Arial" charset="0"/>
                <a:ea typeface="ＭＳ Ｐゴシック" charset="-128"/>
              </a:defRPr>
            </a:lvl3pPr>
            <a:lvl4pPr eaLnBrk="0" hangingPunct="0">
              <a:defRPr sz="1600" b="1">
                <a:solidFill>
                  <a:schemeClr val="accent2"/>
                </a:solidFill>
                <a:latin typeface="Arial" charset="0"/>
                <a:ea typeface="ＭＳ Ｐゴシック" charset="-128"/>
              </a:defRPr>
            </a:lvl4pPr>
            <a:lvl5pPr eaLnBrk="0" hangingPunct="0">
              <a:defRPr sz="1600" b="1">
                <a:solidFill>
                  <a:schemeClr val="accent2"/>
                </a:solidFill>
                <a:latin typeface="Arial" charset="0"/>
                <a:ea typeface="ＭＳ Ｐゴシック" charset="-128"/>
              </a:defRPr>
            </a:lvl5pPr>
            <a:lvl6pPr marL="457200" eaLnBrk="0" fontAlgn="base" hangingPunct="0">
              <a:spcBef>
                <a:spcPct val="0"/>
              </a:spcBef>
              <a:spcAft>
                <a:spcPct val="0"/>
              </a:spcAft>
              <a:defRPr sz="1600" b="1">
                <a:solidFill>
                  <a:schemeClr val="accent2"/>
                </a:solidFill>
                <a:latin typeface="Arial" charset="0"/>
                <a:ea typeface="ＭＳ Ｐゴシック" charset="-128"/>
              </a:defRPr>
            </a:lvl6pPr>
            <a:lvl7pPr marL="914400" eaLnBrk="0" fontAlgn="base" hangingPunct="0">
              <a:spcBef>
                <a:spcPct val="0"/>
              </a:spcBef>
              <a:spcAft>
                <a:spcPct val="0"/>
              </a:spcAft>
              <a:defRPr sz="1600" b="1">
                <a:solidFill>
                  <a:schemeClr val="accent2"/>
                </a:solidFill>
                <a:latin typeface="Arial" charset="0"/>
                <a:ea typeface="ＭＳ Ｐゴシック" charset="-128"/>
              </a:defRPr>
            </a:lvl7pPr>
            <a:lvl8pPr marL="1371600" eaLnBrk="0" fontAlgn="base" hangingPunct="0">
              <a:spcBef>
                <a:spcPct val="0"/>
              </a:spcBef>
              <a:spcAft>
                <a:spcPct val="0"/>
              </a:spcAft>
              <a:defRPr sz="1600" b="1">
                <a:solidFill>
                  <a:schemeClr val="accent2"/>
                </a:solidFill>
                <a:latin typeface="Arial" charset="0"/>
                <a:ea typeface="ＭＳ Ｐゴシック" charset="-128"/>
              </a:defRPr>
            </a:lvl8pPr>
            <a:lvl9pPr marL="1828800" eaLnBrk="0" fontAlgn="base" hangingPunct="0">
              <a:spcBef>
                <a:spcPct val="0"/>
              </a:spcBef>
              <a:spcAft>
                <a:spcPct val="0"/>
              </a:spcAft>
              <a:defRPr sz="1600" b="1">
                <a:solidFill>
                  <a:schemeClr val="accent2"/>
                </a:solidFill>
                <a:latin typeface="Arial" charset="0"/>
                <a:ea typeface="ＭＳ Ｐゴシック" charset="-128"/>
              </a:defRPr>
            </a:lvl9pPr>
          </a:lstStyle>
          <a:p>
            <a:pPr eaLnBrk="1" fontAlgn="base" hangingPunct="1">
              <a:spcBef>
                <a:spcPct val="0"/>
              </a:spcBef>
              <a:spcAft>
                <a:spcPct val="0"/>
              </a:spcAft>
              <a:buClr>
                <a:srgbClr val="BD1C47"/>
              </a:buClr>
              <a:buFont typeface="Courier New" charset="0"/>
              <a:buChar char="o"/>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BD1C47"/>
              </a:buClr>
              <a:buFont typeface="Courier New" charset="0"/>
              <a:buChar char="o"/>
            </a:pPr>
            <a:endParaRPr lang="en-US" sz="1100" b="0">
              <a:solidFill>
                <a:prstClr val="black"/>
              </a:solidFill>
              <a:latin typeface="Calibri" charset="0"/>
            </a:endParaRPr>
          </a:p>
          <a:p>
            <a:pPr eaLnBrk="1" fontAlgn="base" hangingPunct="1">
              <a:spcBef>
                <a:spcPct val="0"/>
              </a:spcBef>
              <a:spcAft>
                <a:spcPct val="0"/>
              </a:spcAft>
              <a:buClr>
                <a:srgbClr val="BD1C47"/>
              </a:buClr>
              <a:buFont typeface="Courier New" charset="0"/>
              <a:buChar char="o"/>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BD1C47"/>
              </a:buClr>
              <a:buFont typeface="Courier New" charset="0"/>
              <a:buChar char="o"/>
            </a:pPr>
            <a:endParaRPr lang="en-US" sz="1100" b="0">
              <a:solidFill>
                <a:prstClr val="black"/>
              </a:solidFill>
              <a:latin typeface="Calibri" charset="0"/>
            </a:endParaRPr>
          </a:p>
          <a:p>
            <a:pPr eaLnBrk="1" fontAlgn="base" hangingPunct="1">
              <a:spcBef>
                <a:spcPct val="0"/>
              </a:spcBef>
              <a:spcAft>
                <a:spcPct val="0"/>
              </a:spcAft>
              <a:buClr>
                <a:srgbClr val="BD1C47"/>
              </a:buClr>
              <a:buFont typeface="Courier New" charset="0"/>
              <a:buChar char="o"/>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BD1C47"/>
              </a:buClr>
              <a:buFont typeface="Courier New" charset="0"/>
              <a:buChar char="o"/>
            </a:pPr>
            <a:endParaRPr lang="en-US" sz="1100" b="0">
              <a:solidFill>
                <a:prstClr val="black"/>
              </a:solidFill>
              <a:latin typeface="Calibri" charset="0"/>
            </a:endParaRPr>
          </a:p>
          <a:p>
            <a:pPr eaLnBrk="1" fontAlgn="base" hangingPunct="1">
              <a:spcBef>
                <a:spcPct val="0"/>
              </a:spcBef>
              <a:spcAft>
                <a:spcPct val="0"/>
              </a:spcAft>
              <a:buClr>
                <a:srgbClr val="BD1C47"/>
              </a:buClr>
              <a:buFont typeface="Courier New" charset="0"/>
              <a:buChar char="o"/>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BD1C47"/>
              </a:buClr>
              <a:buFont typeface="Courier New" charset="0"/>
              <a:buChar char="o"/>
            </a:pPr>
            <a:endParaRPr lang="en-US" sz="1100" b="0">
              <a:solidFill>
                <a:prstClr val="black"/>
              </a:solidFill>
              <a:latin typeface="Calibri" charset="0"/>
            </a:endParaRPr>
          </a:p>
          <a:p>
            <a:pPr eaLnBrk="1" fontAlgn="base" hangingPunct="1">
              <a:spcBef>
                <a:spcPct val="0"/>
              </a:spcBef>
              <a:spcAft>
                <a:spcPct val="0"/>
              </a:spcAft>
              <a:buClr>
                <a:srgbClr val="BD1C47"/>
              </a:buClr>
              <a:buFont typeface="Courier New" charset="0"/>
              <a:buChar char="o"/>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BD1C47"/>
              </a:buClr>
              <a:buFont typeface="Courier New" charset="0"/>
              <a:buChar char="o"/>
            </a:pPr>
            <a:endParaRPr lang="en-US" sz="1100" b="0">
              <a:solidFill>
                <a:prstClr val="black"/>
              </a:solidFill>
              <a:latin typeface="Calibri" charset="0"/>
            </a:endParaRPr>
          </a:p>
          <a:p>
            <a:pPr eaLnBrk="1" fontAlgn="base" hangingPunct="1">
              <a:spcBef>
                <a:spcPct val="0"/>
              </a:spcBef>
              <a:spcAft>
                <a:spcPct val="0"/>
              </a:spcAft>
              <a:buClr>
                <a:srgbClr val="BD1C47"/>
              </a:buClr>
              <a:buFont typeface="Courier New" charset="0"/>
              <a:buChar char="o"/>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BD1C47"/>
              </a:buClr>
              <a:buFont typeface="Courier New" charset="0"/>
              <a:buChar char="o"/>
            </a:pPr>
            <a:endParaRPr lang="en-US" sz="1100" b="0">
              <a:solidFill>
                <a:prstClr val="black"/>
              </a:solidFill>
              <a:latin typeface="Calibri" charset="0"/>
            </a:endParaRPr>
          </a:p>
          <a:p>
            <a:pPr eaLnBrk="1" fontAlgn="base" hangingPunct="1">
              <a:spcBef>
                <a:spcPct val="0"/>
              </a:spcBef>
              <a:spcAft>
                <a:spcPct val="0"/>
              </a:spcAft>
              <a:buClr>
                <a:srgbClr val="BD1C47"/>
              </a:buClr>
              <a:buFont typeface="Courier New" charset="0"/>
              <a:buChar char="o"/>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BD1C47"/>
              </a:buClr>
              <a:buFont typeface="Courier New" charset="0"/>
              <a:buChar char="o"/>
            </a:pPr>
            <a:endParaRPr lang="en-US" sz="1100" b="0">
              <a:solidFill>
                <a:prstClr val="black"/>
              </a:solidFill>
              <a:latin typeface="Calibri" charset="0"/>
            </a:endParaRPr>
          </a:p>
          <a:p>
            <a:pPr eaLnBrk="1" fontAlgn="base" hangingPunct="1">
              <a:spcBef>
                <a:spcPct val="0"/>
              </a:spcBef>
              <a:spcAft>
                <a:spcPct val="0"/>
              </a:spcAft>
              <a:buClr>
                <a:srgbClr val="BD1C47"/>
              </a:buClr>
              <a:buFont typeface="Courier New" charset="0"/>
              <a:buChar char="o"/>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BD1C47"/>
              </a:buClr>
              <a:buFont typeface="Courier New" charset="0"/>
              <a:buChar char="o"/>
            </a:pPr>
            <a:endParaRPr lang="en-US" sz="1100" b="0">
              <a:solidFill>
                <a:prstClr val="black"/>
              </a:solidFill>
              <a:latin typeface="Calibri" charset="0"/>
            </a:endParaRPr>
          </a:p>
          <a:p>
            <a:pPr eaLnBrk="1" fontAlgn="base" hangingPunct="1">
              <a:spcBef>
                <a:spcPct val="0"/>
              </a:spcBef>
              <a:spcAft>
                <a:spcPct val="0"/>
              </a:spcAft>
              <a:buClr>
                <a:srgbClr val="BD1C47"/>
              </a:buClr>
              <a:buFont typeface="Courier New" charset="0"/>
              <a:buChar char="o"/>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BD1C47"/>
              </a:buClr>
              <a:buFont typeface="Arial" charset="0"/>
              <a:buChar char="•"/>
            </a:pPr>
            <a:endParaRPr lang="en-US" sz="1100" b="0">
              <a:solidFill>
                <a:prstClr val="black"/>
              </a:solidFill>
              <a:latin typeface="Calibri" charset="0"/>
            </a:endParaRPr>
          </a:p>
        </p:txBody>
      </p:sp>
      <p:sp>
        <p:nvSpPr>
          <p:cNvPr id="3" name="Title 1"/>
          <p:cNvSpPr txBox="1">
            <a:spLocks/>
          </p:cNvSpPr>
          <p:nvPr userDrawn="1"/>
        </p:nvSpPr>
        <p:spPr bwMode="auto">
          <a:xfrm>
            <a:off x="695325" y="466725"/>
            <a:ext cx="922338" cy="306388"/>
          </a:xfrm>
          <a:prstGeom prst="rect">
            <a:avLst/>
          </a:prstGeom>
          <a:noFill/>
          <a:ln w="12700">
            <a:noFill/>
            <a:miter lim="800000"/>
            <a:headEnd/>
            <a:tailEnd/>
          </a:ln>
        </p:spPr>
        <p:txBody>
          <a:bodyPr wrap="none" lIns="0" tIns="0" rIns="0" bIns="0" anchor="b">
            <a:spAutoFit/>
          </a:bodyPr>
          <a:lstStyle>
            <a:lvl1pPr eaLnBrk="0" hangingPunct="0">
              <a:defRPr sz="1600" b="1">
                <a:solidFill>
                  <a:schemeClr val="accent2"/>
                </a:solidFill>
                <a:latin typeface="Arial" charset="0"/>
                <a:ea typeface="ＭＳ Ｐゴシック" charset="-128"/>
              </a:defRPr>
            </a:lvl1pPr>
            <a:lvl2pPr marL="37931725" indent="-37474525" eaLnBrk="0" hangingPunct="0">
              <a:defRPr sz="1600" b="1">
                <a:solidFill>
                  <a:schemeClr val="accent2"/>
                </a:solidFill>
                <a:latin typeface="Arial" charset="0"/>
                <a:ea typeface="ＭＳ Ｐゴシック" charset="-128"/>
              </a:defRPr>
            </a:lvl2pPr>
            <a:lvl3pPr eaLnBrk="0" hangingPunct="0">
              <a:defRPr sz="1600" b="1">
                <a:solidFill>
                  <a:schemeClr val="accent2"/>
                </a:solidFill>
                <a:latin typeface="Arial" charset="0"/>
                <a:ea typeface="ＭＳ Ｐゴシック" charset="-128"/>
              </a:defRPr>
            </a:lvl3pPr>
            <a:lvl4pPr eaLnBrk="0" hangingPunct="0">
              <a:defRPr sz="1600" b="1">
                <a:solidFill>
                  <a:schemeClr val="accent2"/>
                </a:solidFill>
                <a:latin typeface="Arial" charset="0"/>
                <a:ea typeface="ＭＳ Ｐゴシック" charset="-128"/>
              </a:defRPr>
            </a:lvl4pPr>
            <a:lvl5pPr eaLnBrk="0" hangingPunct="0">
              <a:defRPr sz="1600" b="1">
                <a:solidFill>
                  <a:schemeClr val="accent2"/>
                </a:solidFill>
                <a:latin typeface="Arial" charset="0"/>
                <a:ea typeface="ＭＳ Ｐゴシック" charset="-128"/>
              </a:defRPr>
            </a:lvl5pPr>
            <a:lvl6pPr marL="457200" eaLnBrk="0" fontAlgn="base" hangingPunct="0">
              <a:spcBef>
                <a:spcPct val="0"/>
              </a:spcBef>
              <a:spcAft>
                <a:spcPct val="0"/>
              </a:spcAft>
              <a:defRPr sz="1600" b="1">
                <a:solidFill>
                  <a:schemeClr val="accent2"/>
                </a:solidFill>
                <a:latin typeface="Arial" charset="0"/>
                <a:ea typeface="ＭＳ Ｐゴシック" charset="-128"/>
              </a:defRPr>
            </a:lvl6pPr>
            <a:lvl7pPr marL="914400" eaLnBrk="0" fontAlgn="base" hangingPunct="0">
              <a:spcBef>
                <a:spcPct val="0"/>
              </a:spcBef>
              <a:spcAft>
                <a:spcPct val="0"/>
              </a:spcAft>
              <a:defRPr sz="1600" b="1">
                <a:solidFill>
                  <a:schemeClr val="accent2"/>
                </a:solidFill>
                <a:latin typeface="Arial" charset="0"/>
                <a:ea typeface="ＭＳ Ｐゴシック" charset="-128"/>
              </a:defRPr>
            </a:lvl7pPr>
            <a:lvl8pPr marL="1371600" eaLnBrk="0" fontAlgn="base" hangingPunct="0">
              <a:spcBef>
                <a:spcPct val="0"/>
              </a:spcBef>
              <a:spcAft>
                <a:spcPct val="0"/>
              </a:spcAft>
              <a:defRPr sz="1600" b="1">
                <a:solidFill>
                  <a:schemeClr val="accent2"/>
                </a:solidFill>
                <a:latin typeface="Arial" charset="0"/>
                <a:ea typeface="ＭＳ Ｐゴシック" charset="-128"/>
              </a:defRPr>
            </a:lvl8pPr>
            <a:lvl9pPr marL="1828800" eaLnBrk="0" fontAlgn="base" hangingPunct="0">
              <a:spcBef>
                <a:spcPct val="0"/>
              </a:spcBef>
              <a:spcAft>
                <a:spcPct val="0"/>
              </a:spcAft>
              <a:defRPr sz="1600" b="1">
                <a:solidFill>
                  <a:schemeClr val="accent2"/>
                </a:solidFill>
                <a:latin typeface="Arial" charset="0"/>
                <a:ea typeface="ＭＳ Ｐゴシック" charset="-128"/>
              </a:defRPr>
            </a:lvl9pPr>
          </a:lstStyle>
          <a:p>
            <a:pPr eaLnBrk="1" fontAlgn="base" hangingPunct="1">
              <a:spcBef>
                <a:spcPct val="0"/>
              </a:spcBef>
              <a:spcAft>
                <a:spcPct val="0"/>
              </a:spcAft>
            </a:pPr>
            <a:r>
              <a:rPr lang="en-US" sz="2000">
                <a:solidFill>
                  <a:srgbClr val="595959"/>
                </a:solidFill>
                <a:latin typeface="Helvetica Neue" charset="0"/>
              </a:rPr>
              <a:t>Etapa 1</a:t>
            </a:r>
          </a:p>
        </p:txBody>
      </p:sp>
      <p:sp>
        <p:nvSpPr>
          <p:cNvPr id="4" name="TextBox 6"/>
          <p:cNvSpPr txBox="1">
            <a:spLocks noChangeArrowheads="1"/>
          </p:cNvSpPr>
          <p:nvPr userDrawn="1"/>
        </p:nvSpPr>
        <p:spPr bwMode="auto">
          <a:xfrm>
            <a:off x="647700" y="990600"/>
            <a:ext cx="1828800" cy="338138"/>
          </a:xfrm>
          <a:prstGeom prst="rect">
            <a:avLst/>
          </a:prstGeom>
          <a:noFill/>
          <a:ln w="9525">
            <a:noFill/>
            <a:miter lim="800000"/>
            <a:headEnd/>
            <a:tailEnd/>
          </a:ln>
        </p:spPr>
        <p:txBody>
          <a:bodyPr>
            <a:spAutoFit/>
          </a:bodyPr>
          <a:lstStyle>
            <a:lvl1pPr eaLnBrk="0" hangingPunct="0">
              <a:defRPr sz="1600" b="1">
                <a:solidFill>
                  <a:schemeClr val="accent2"/>
                </a:solidFill>
                <a:latin typeface="Arial" charset="0"/>
                <a:ea typeface="ＭＳ Ｐゴシック" charset="-128"/>
              </a:defRPr>
            </a:lvl1pPr>
            <a:lvl2pPr marL="37931725" indent="-37474525" eaLnBrk="0" hangingPunct="0">
              <a:defRPr sz="1600" b="1">
                <a:solidFill>
                  <a:schemeClr val="accent2"/>
                </a:solidFill>
                <a:latin typeface="Arial" charset="0"/>
                <a:ea typeface="ＭＳ Ｐゴシック" charset="-128"/>
              </a:defRPr>
            </a:lvl2pPr>
            <a:lvl3pPr eaLnBrk="0" hangingPunct="0">
              <a:defRPr sz="1600" b="1">
                <a:solidFill>
                  <a:schemeClr val="accent2"/>
                </a:solidFill>
                <a:latin typeface="Arial" charset="0"/>
                <a:ea typeface="ＭＳ Ｐゴシック" charset="-128"/>
              </a:defRPr>
            </a:lvl3pPr>
            <a:lvl4pPr eaLnBrk="0" hangingPunct="0">
              <a:defRPr sz="1600" b="1">
                <a:solidFill>
                  <a:schemeClr val="accent2"/>
                </a:solidFill>
                <a:latin typeface="Arial" charset="0"/>
                <a:ea typeface="ＭＳ Ｐゴシック" charset="-128"/>
              </a:defRPr>
            </a:lvl4pPr>
            <a:lvl5pPr eaLnBrk="0" hangingPunct="0">
              <a:defRPr sz="1600" b="1">
                <a:solidFill>
                  <a:schemeClr val="accent2"/>
                </a:solidFill>
                <a:latin typeface="Arial" charset="0"/>
                <a:ea typeface="ＭＳ Ｐゴシック" charset="-128"/>
              </a:defRPr>
            </a:lvl5pPr>
            <a:lvl6pPr marL="457200" eaLnBrk="0" fontAlgn="base" hangingPunct="0">
              <a:spcBef>
                <a:spcPct val="0"/>
              </a:spcBef>
              <a:spcAft>
                <a:spcPct val="0"/>
              </a:spcAft>
              <a:defRPr sz="1600" b="1">
                <a:solidFill>
                  <a:schemeClr val="accent2"/>
                </a:solidFill>
                <a:latin typeface="Arial" charset="0"/>
                <a:ea typeface="ＭＳ Ｐゴシック" charset="-128"/>
              </a:defRPr>
            </a:lvl6pPr>
            <a:lvl7pPr marL="914400" eaLnBrk="0" fontAlgn="base" hangingPunct="0">
              <a:spcBef>
                <a:spcPct val="0"/>
              </a:spcBef>
              <a:spcAft>
                <a:spcPct val="0"/>
              </a:spcAft>
              <a:defRPr sz="1600" b="1">
                <a:solidFill>
                  <a:schemeClr val="accent2"/>
                </a:solidFill>
                <a:latin typeface="Arial" charset="0"/>
                <a:ea typeface="ＭＳ Ｐゴシック" charset="-128"/>
              </a:defRPr>
            </a:lvl7pPr>
            <a:lvl8pPr marL="1371600" eaLnBrk="0" fontAlgn="base" hangingPunct="0">
              <a:spcBef>
                <a:spcPct val="0"/>
              </a:spcBef>
              <a:spcAft>
                <a:spcPct val="0"/>
              </a:spcAft>
              <a:defRPr sz="1600" b="1">
                <a:solidFill>
                  <a:schemeClr val="accent2"/>
                </a:solidFill>
                <a:latin typeface="Arial" charset="0"/>
                <a:ea typeface="ＭＳ Ｐゴシック" charset="-128"/>
              </a:defRPr>
            </a:lvl8pPr>
            <a:lvl9pPr marL="1828800" eaLnBrk="0" fontAlgn="base" hangingPunct="0">
              <a:spcBef>
                <a:spcPct val="0"/>
              </a:spcBef>
              <a:spcAft>
                <a:spcPct val="0"/>
              </a:spcAft>
              <a:defRPr sz="1600" b="1">
                <a:solidFill>
                  <a:schemeClr val="accent2"/>
                </a:solidFill>
                <a:latin typeface="Arial" charset="0"/>
                <a:ea typeface="ＭＳ Ｐゴシック" charset="-128"/>
              </a:defRPr>
            </a:lvl9pPr>
          </a:lstStyle>
          <a:p>
            <a:pPr eaLnBrk="1" fontAlgn="base" hangingPunct="1">
              <a:spcBef>
                <a:spcPct val="0"/>
              </a:spcBef>
              <a:spcAft>
                <a:spcPct val="0"/>
              </a:spcAft>
              <a:buClr>
                <a:srgbClr val="003366"/>
              </a:buClr>
              <a:buFont typeface="Wingdings" charset="2"/>
              <a:buNone/>
            </a:pPr>
            <a:r>
              <a:rPr lang="en-US">
                <a:solidFill>
                  <a:srgbClr val="BD1C47"/>
                </a:solidFill>
                <a:latin typeface="45 Helvetica Light" charset="0"/>
              </a:rPr>
              <a:t>&gt; Subtítulo 1</a:t>
            </a:r>
          </a:p>
        </p:txBody>
      </p:sp>
      <p:sp>
        <p:nvSpPr>
          <p:cNvPr id="5" name="TextBox 9"/>
          <p:cNvSpPr txBox="1"/>
          <p:nvPr userDrawn="1"/>
        </p:nvSpPr>
        <p:spPr>
          <a:xfrm>
            <a:off x="5092700" y="1524000"/>
            <a:ext cx="3644900" cy="4662488"/>
          </a:xfrm>
          <a:prstGeom prst="rect">
            <a:avLst/>
          </a:prstGeom>
          <a:noFill/>
        </p:spPr>
        <p:txBody>
          <a:bodyPr>
            <a:spAutoFit/>
          </a:bodyPr>
          <a:lstStyle>
            <a:lvl1pPr marL="357188" indent="-357188" eaLnBrk="0" hangingPunct="0">
              <a:defRPr sz="1600" b="1">
                <a:solidFill>
                  <a:schemeClr val="accent2"/>
                </a:solidFill>
                <a:latin typeface="Arial" charset="0"/>
                <a:ea typeface="ＭＳ Ｐゴシック" charset="-128"/>
              </a:defRPr>
            </a:lvl1pPr>
            <a:lvl2pPr marL="37931725" indent="-37474525" eaLnBrk="0" hangingPunct="0">
              <a:defRPr sz="1600" b="1">
                <a:solidFill>
                  <a:schemeClr val="accent2"/>
                </a:solidFill>
                <a:latin typeface="Arial" charset="0"/>
                <a:ea typeface="ＭＳ Ｐゴシック" charset="-128"/>
              </a:defRPr>
            </a:lvl2pPr>
            <a:lvl3pPr eaLnBrk="0" hangingPunct="0">
              <a:defRPr sz="1600" b="1">
                <a:solidFill>
                  <a:schemeClr val="accent2"/>
                </a:solidFill>
                <a:latin typeface="Arial" charset="0"/>
                <a:ea typeface="ＭＳ Ｐゴシック" charset="-128"/>
              </a:defRPr>
            </a:lvl3pPr>
            <a:lvl4pPr eaLnBrk="0" hangingPunct="0">
              <a:defRPr sz="1600" b="1">
                <a:solidFill>
                  <a:schemeClr val="accent2"/>
                </a:solidFill>
                <a:latin typeface="Arial" charset="0"/>
                <a:ea typeface="ＭＳ Ｐゴシック" charset="-128"/>
              </a:defRPr>
            </a:lvl4pPr>
            <a:lvl5pPr eaLnBrk="0" hangingPunct="0">
              <a:defRPr sz="1600" b="1">
                <a:solidFill>
                  <a:schemeClr val="accent2"/>
                </a:solidFill>
                <a:latin typeface="Arial" charset="0"/>
                <a:ea typeface="ＭＳ Ｐゴシック" charset="-128"/>
              </a:defRPr>
            </a:lvl5pPr>
            <a:lvl6pPr marL="457200" eaLnBrk="0" fontAlgn="base" hangingPunct="0">
              <a:spcBef>
                <a:spcPct val="0"/>
              </a:spcBef>
              <a:spcAft>
                <a:spcPct val="0"/>
              </a:spcAft>
              <a:defRPr sz="1600" b="1">
                <a:solidFill>
                  <a:schemeClr val="accent2"/>
                </a:solidFill>
                <a:latin typeface="Arial" charset="0"/>
                <a:ea typeface="ＭＳ Ｐゴシック" charset="-128"/>
              </a:defRPr>
            </a:lvl6pPr>
            <a:lvl7pPr marL="914400" eaLnBrk="0" fontAlgn="base" hangingPunct="0">
              <a:spcBef>
                <a:spcPct val="0"/>
              </a:spcBef>
              <a:spcAft>
                <a:spcPct val="0"/>
              </a:spcAft>
              <a:defRPr sz="1600" b="1">
                <a:solidFill>
                  <a:schemeClr val="accent2"/>
                </a:solidFill>
                <a:latin typeface="Arial" charset="0"/>
                <a:ea typeface="ＭＳ Ｐゴシック" charset="-128"/>
              </a:defRPr>
            </a:lvl7pPr>
            <a:lvl8pPr marL="1371600" eaLnBrk="0" fontAlgn="base" hangingPunct="0">
              <a:spcBef>
                <a:spcPct val="0"/>
              </a:spcBef>
              <a:spcAft>
                <a:spcPct val="0"/>
              </a:spcAft>
              <a:defRPr sz="1600" b="1">
                <a:solidFill>
                  <a:schemeClr val="accent2"/>
                </a:solidFill>
                <a:latin typeface="Arial" charset="0"/>
                <a:ea typeface="ＭＳ Ｐゴシック" charset="-128"/>
              </a:defRPr>
            </a:lvl8pPr>
            <a:lvl9pPr marL="1828800" eaLnBrk="0" fontAlgn="base" hangingPunct="0">
              <a:spcBef>
                <a:spcPct val="0"/>
              </a:spcBef>
              <a:spcAft>
                <a:spcPct val="0"/>
              </a:spcAft>
              <a:defRPr sz="1600" b="1">
                <a:solidFill>
                  <a:schemeClr val="accent2"/>
                </a:solidFill>
                <a:latin typeface="Arial" charset="0"/>
                <a:ea typeface="ＭＳ Ｐゴシック" charset="-128"/>
              </a:defRPr>
            </a:lvl9pPr>
          </a:lstStyle>
          <a:p>
            <a:pPr eaLnBrk="1" fontAlgn="base" hangingPunct="1">
              <a:spcBef>
                <a:spcPct val="0"/>
              </a:spcBef>
              <a:spcAft>
                <a:spcPct val="0"/>
              </a:spcAft>
              <a:buClr>
                <a:srgbClr val="BD1C47"/>
              </a:buClr>
              <a:buFont typeface="Courier New" charset="0"/>
              <a:buChar char="o"/>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BD1C47"/>
              </a:buClr>
              <a:buFont typeface="Courier New" charset="0"/>
              <a:buChar char="o"/>
            </a:pPr>
            <a:endParaRPr lang="en-US" sz="1100" b="0">
              <a:solidFill>
                <a:prstClr val="black"/>
              </a:solidFill>
              <a:latin typeface="Calibri" charset="0"/>
            </a:endParaRPr>
          </a:p>
          <a:p>
            <a:pPr eaLnBrk="1" fontAlgn="base" hangingPunct="1">
              <a:spcBef>
                <a:spcPct val="0"/>
              </a:spcBef>
              <a:spcAft>
                <a:spcPct val="0"/>
              </a:spcAft>
              <a:buClr>
                <a:srgbClr val="BD1C47"/>
              </a:buClr>
              <a:buFont typeface="Courier New" charset="0"/>
              <a:buChar char="o"/>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BD1C47"/>
              </a:buClr>
              <a:buFont typeface="Courier New" charset="0"/>
              <a:buChar char="o"/>
            </a:pPr>
            <a:endParaRPr lang="en-US" sz="1100" b="0">
              <a:solidFill>
                <a:prstClr val="black"/>
              </a:solidFill>
              <a:latin typeface="Calibri" charset="0"/>
            </a:endParaRPr>
          </a:p>
          <a:p>
            <a:pPr eaLnBrk="1" fontAlgn="base" hangingPunct="1">
              <a:spcBef>
                <a:spcPct val="0"/>
              </a:spcBef>
              <a:spcAft>
                <a:spcPct val="0"/>
              </a:spcAft>
              <a:buClr>
                <a:srgbClr val="BD1C47"/>
              </a:buClr>
              <a:buFont typeface="Courier New" charset="0"/>
              <a:buChar char="o"/>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BD1C47"/>
              </a:buClr>
              <a:buFont typeface="Courier New" charset="0"/>
              <a:buChar char="o"/>
            </a:pPr>
            <a:endParaRPr lang="en-US" sz="1100" b="0">
              <a:solidFill>
                <a:prstClr val="black"/>
              </a:solidFill>
              <a:latin typeface="Calibri" charset="0"/>
            </a:endParaRPr>
          </a:p>
          <a:p>
            <a:pPr eaLnBrk="1" fontAlgn="base" hangingPunct="1">
              <a:spcBef>
                <a:spcPct val="0"/>
              </a:spcBef>
              <a:spcAft>
                <a:spcPct val="0"/>
              </a:spcAft>
              <a:buClr>
                <a:srgbClr val="BD1C47"/>
              </a:buClr>
              <a:buFont typeface="Courier New" charset="0"/>
              <a:buChar char="o"/>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BD1C47"/>
              </a:buClr>
              <a:buFont typeface="Courier New" charset="0"/>
              <a:buChar char="o"/>
            </a:pPr>
            <a:endParaRPr lang="en-US" sz="1100" b="0">
              <a:solidFill>
                <a:prstClr val="black"/>
              </a:solidFill>
              <a:latin typeface="Calibri" charset="0"/>
            </a:endParaRPr>
          </a:p>
          <a:p>
            <a:pPr eaLnBrk="1" fontAlgn="base" hangingPunct="1">
              <a:spcBef>
                <a:spcPct val="0"/>
              </a:spcBef>
              <a:spcAft>
                <a:spcPct val="0"/>
              </a:spcAft>
              <a:buClr>
                <a:srgbClr val="BD1C47"/>
              </a:buClr>
              <a:buFont typeface="Courier New" charset="0"/>
              <a:buChar char="o"/>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BD1C47"/>
              </a:buClr>
              <a:buFont typeface="Courier New" charset="0"/>
              <a:buChar char="o"/>
            </a:pPr>
            <a:endParaRPr lang="en-US" sz="1100" b="0">
              <a:solidFill>
                <a:prstClr val="black"/>
              </a:solidFill>
              <a:latin typeface="Calibri" charset="0"/>
            </a:endParaRPr>
          </a:p>
          <a:p>
            <a:pPr eaLnBrk="1" fontAlgn="base" hangingPunct="1">
              <a:spcBef>
                <a:spcPct val="0"/>
              </a:spcBef>
              <a:spcAft>
                <a:spcPct val="0"/>
              </a:spcAft>
              <a:buClr>
                <a:srgbClr val="BD1C47"/>
              </a:buClr>
              <a:buFont typeface="Courier New" charset="0"/>
              <a:buChar char="o"/>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BD1C47"/>
              </a:buClr>
              <a:buFont typeface="Courier New" charset="0"/>
              <a:buChar char="o"/>
            </a:pPr>
            <a:endParaRPr lang="en-US" sz="1100" b="0">
              <a:solidFill>
                <a:prstClr val="black"/>
              </a:solidFill>
              <a:latin typeface="Calibri" charset="0"/>
            </a:endParaRPr>
          </a:p>
          <a:p>
            <a:pPr eaLnBrk="1" fontAlgn="base" hangingPunct="1">
              <a:spcBef>
                <a:spcPct val="0"/>
              </a:spcBef>
              <a:spcAft>
                <a:spcPct val="0"/>
              </a:spcAft>
              <a:buClr>
                <a:srgbClr val="BD1C47"/>
              </a:buClr>
              <a:buFont typeface="Courier New" charset="0"/>
              <a:buChar char="o"/>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BD1C47"/>
              </a:buClr>
              <a:buFont typeface="Courier New" charset="0"/>
              <a:buChar char="o"/>
            </a:pPr>
            <a:endParaRPr lang="en-US" sz="1100" b="0">
              <a:solidFill>
                <a:prstClr val="black"/>
              </a:solidFill>
              <a:latin typeface="Calibri" charset="0"/>
            </a:endParaRPr>
          </a:p>
          <a:p>
            <a:pPr eaLnBrk="1" fontAlgn="base" hangingPunct="1">
              <a:spcBef>
                <a:spcPct val="0"/>
              </a:spcBef>
              <a:spcAft>
                <a:spcPct val="0"/>
              </a:spcAft>
              <a:buClr>
                <a:srgbClr val="BD1C47"/>
              </a:buClr>
              <a:buFont typeface="Courier New" charset="0"/>
              <a:buChar char="o"/>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BD1C47"/>
              </a:buClr>
              <a:buFont typeface="Courier New" charset="0"/>
              <a:buChar char="o"/>
            </a:pPr>
            <a:endParaRPr lang="en-US" sz="1100" b="0">
              <a:solidFill>
                <a:prstClr val="black"/>
              </a:solidFill>
              <a:latin typeface="Calibri" charset="0"/>
            </a:endParaRPr>
          </a:p>
          <a:p>
            <a:pPr eaLnBrk="1" fontAlgn="base" hangingPunct="1">
              <a:spcBef>
                <a:spcPct val="0"/>
              </a:spcBef>
              <a:spcAft>
                <a:spcPct val="0"/>
              </a:spcAft>
              <a:buClr>
                <a:srgbClr val="BD1C47"/>
              </a:buClr>
              <a:buFont typeface="Courier New" charset="0"/>
              <a:buChar char="o"/>
            </a:pPr>
            <a:r>
              <a:rPr lang="en-US" sz="1100" b="0">
                <a:solidFill>
                  <a:prstClr val="black"/>
                </a:solidFill>
                <a:latin typeface="Calibri" charset="0"/>
              </a:rPr>
              <a:t>Texto texto texto texto texto texto texo texto texto texto</a:t>
            </a:r>
          </a:p>
          <a:p>
            <a:pPr eaLnBrk="1" fontAlgn="base" hangingPunct="1">
              <a:spcBef>
                <a:spcPct val="0"/>
              </a:spcBef>
              <a:spcAft>
                <a:spcPct val="0"/>
              </a:spcAft>
              <a:buClr>
                <a:srgbClr val="BD1C47"/>
              </a:buClr>
              <a:buFont typeface="Wingdings" charset="2"/>
              <a:buChar char="n"/>
            </a:pPr>
            <a:endParaRPr lang="en-US" sz="1100" b="0">
              <a:solidFill>
                <a:prstClr val="black"/>
              </a:solidFill>
              <a:latin typeface="Calibri" charset="0"/>
            </a:endParaRPr>
          </a:p>
        </p:txBody>
      </p:sp>
    </p:spTree>
    <p:extLst>
      <p:ext uri="{BB962C8B-B14F-4D97-AF65-F5344CB8AC3E}">
        <p14:creationId xmlns:p14="http://schemas.microsoft.com/office/powerpoint/2010/main" val="3197078572"/>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txBox="1">
            <a:spLocks/>
          </p:cNvSpPr>
          <p:nvPr userDrawn="1"/>
        </p:nvSpPr>
        <p:spPr bwMode="auto">
          <a:xfrm>
            <a:off x="695325" y="466725"/>
            <a:ext cx="922338" cy="306388"/>
          </a:xfrm>
          <a:prstGeom prst="rect">
            <a:avLst/>
          </a:prstGeom>
          <a:noFill/>
          <a:ln w="12700">
            <a:noFill/>
            <a:miter lim="800000"/>
            <a:headEnd/>
            <a:tailEnd/>
          </a:ln>
        </p:spPr>
        <p:txBody>
          <a:bodyPr wrap="none" lIns="0" tIns="0" rIns="0" bIns="0" anchor="b">
            <a:spAutoFit/>
          </a:bodyPr>
          <a:lstStyle>
            <a:lvl1pPr eaLnBrk="0" hangingPunct="0">
              <a:defRPr sz="1600" b="1">
                <a:solidFill>
                  <a:schemeClr val="accent2"/>
                </a:solidFill>
                <a:latin typeface="Arial" charset="0"/>
                <a:ea typeface="ＭＳ Ｐゴシック" charset="-128"/>
              </a:defRPr>
            </a:lvl1pPr>
            <a:lvl2pPr marL="37931725" indent="-37474525" eaLnBrk="0" hangingPunct="0">
              <a:defRPr sz="1600" b="1">
                <a:solidFill>
                  <a:schemeClr val="accent2"/>
                </a:solidFill>
                <a:latin typeface="Arial" charset="0"/>
                <a:ea typeface="ＭＳ Ｐゴシック" charset="-128"/>
              </a:defRPr>
            </a:lvl2pPr>
            <a:lvl3pPr eaLnBrk="0" hangingPunct="0">
              <a:defRPr sz="1600" b="1">
                <a:solidFill>
                  <a:schemeClr val="accent2"/>
                </a:solidFill>
                <a:latin typeface="Arial" charset="0"/>
                <a:ea typeface="ＭＳ Ｐゴシック" charset="-128"/>
              </a:defRPr>
            </a:lvl3pPr>
            <a:lvl4pPr eaLnBrk="0" hangingPunct="0">
              <a:defRPr sz="1600" b="1">
                <a:solidFill>
                  <a:schemeClr val="accent2"/>
                </a:solidFill>
                <a:latin typeface="Arial" charset="0"/>
                <a:ea typeface="ＭＳ Ｐゴシック" charset="-128"/>
              </a:defRPr>
            </a:lvl4pPr>
            <a:lvl5pPr eaLnBrk="0" hangingPunct="0">
              <a:defRPr sz="1600" b="1">
                <a:solidFill>
                  <a:schemeClr val="accent2"/>
                </a:solidFill>
                <a:latin typeface="Arial" charset="0"/>
                <a:ea typeface="ＭＳ Ｐゴシック" charset="-128"/>
              </a:defRPr>
            </a:lvl5pPr>
            <a:lvl6pPr marL="457200" eaLnBrk="0" fontAlgn="base" hangingPunct="0">
              <a:spcBef>
                <a:spcPct val="0"/>
              </a:spcBef>
              <a:spcAft>
                <a:spcPct val="0"/>
              </a:spcAft>
              <a:defRPr sz="1600" b="1">
                <a:solidFill>
                  <a:schemeClr val="accent2"/>
                </a:solidFill>
                <a:latin typeface="Arial" charset="0"/>
                <a:ea typeface="ＭＳ Ｐゴシック" charset="-128"/>
              </a:defRPr>
            </a:lvl6pPr>
            <a:lvl7pPr marL="914400" eaLnBrk="0" fontAlgn="base" hangingPunct="0">
              <a:spcBef>
                <a:spcPct val="0"/>
              </a:spcBef>
              <a:spcAft>
                <a:spcPct val="0"/>
              </a:spcAft>
              <a:defRPr sz="1600" b="1">
                <a:solidFill>
                  <a:schemeClr val="accent2"/>
                </a:solidFill>
                <a:latin typeface="Arial" charset="0"/>
                <a:ea typeface="ＭＳ Ｐゴシック" charset="-128"/>
              </a:defRPr>
            </a:lvl7pPr>
            <a:lvl8pPr marL="1371600" eaLnBrk="0" fontAlgn="base" hangingPunct="0">
              <a:spcBef>
                <a:spcPct val="0"/>
              </a:spcBef>
              <a:spcAft>
                <a:spcPct val="0"/>
              </a:spcAft>
              <a:defRPr sz="1600" b="1">
                <a:solidFill>
                  <a:schemeClr val="accent2"/>
                </a:solidFill>
                <a:latin typeface="Arial" charset="0"/>
                <a:ea typeface="ＭＳ Ｐゴシック" charset="-128"/>
              </a:defRPr>
            </a:lvl8pPr>
            <a:lvl9pPr marL="1828800" eaLnBrk="0" fontAlgn="base" hangingPunct="0">
              <a:spcBef>
                <a:spcPct val="0"/>
              </a:spcBef>
              <a:spcAft>
                <a:spcPct val="0"/>
              </a:spcAft>
              <a:defRPr sz="1600" b="1">
                <a:solidFill>
                  <a:schemeClr val="accent2"/>
                </a:solidFill>
                <a:latin typeface="Arial" charset="0"/>
                <a:ea typeface="ＭＳ Ｐゴシック" charset="-128"/>
              </a:defRPr>
            </a:lvl9pPr>
          </a:lstStyle>
          <a:p>
            <a:pPr eaLnBrk="1" fontAlgn="base" hangingPunct="1">
              <a:spcBef>
                <a:spcPct val="0"/>
              </a:spcBef>
              <a:spcAft>
                <a:spcPct val="0"/>
              </a:spcAft>
            </a:pPr>
            <a:r>
              <a:rPr lang="en-US" sz="2000">
                <a:solidFill>
                  <a:srgbClr val="595959"/>
                </a:solidFill>
                <a:latin typeface="Helvetica Neue" charset="0"/>
              </a:rPr>
              <a:t>Etapa 1</a:t>
            </a:r>
          </a:p>
        </p:txBody>
      </p:sp>
      <p:sp>
        <p:nvSpPr>
          <p:cNvPr id="3" name="TextBox 3"/>
          <p:cNvSpPr txBox="1">
            <a:spLocks noChangeArrowheads="1"/>
          </p:cNvSpPr>
          <p:nvPr userDrawn="1"/>
        </p:nvSpPr>
        <p:spPr bwMode="auto">
          <a:xfrm>
            <a:off x="876300" y="1651000"/>
            <a:ext cx="3111500" cy="2800350"/>
          </a:xfrm>
          <a:prstGeom prst="rect">
            <a:avLst/>
          </a:prstGeom>
          <a:noFill/>
          <a:ln w="9525">
            <a:noFill/>
            <a:miter lim="800000"/>
            <a:headEnd/>
            <a:tailEnd/>
          </a:ln>
        </p:spPr>
        <p:txBody>
          <a:bodyPr>
            <a:spAutoFit/>
          </a:bodyPr>
          <a:lstStyle>
            <a:lvl1pPr eaLnBrk="0" hangingPunct="0">
              <a:defRPr sz="1600" b="1">
                <a:solidFill>
                  <a:schemeClr val="accent2"/>
                </a:solidFill>
                <a:latin typeface="Arial" charset="0"/>
                <a:ea typeface="ＭＳ Ｐゴシック" charset="-128"/>
              </a:defRPr>
            </a:lvl1pPr>
            <a:lvl2pPr marL="37931725" indent="-37474525" eaLnBrk="0" hangingPunct="0">
              <a:defRPr sz="1600" b="1">
                <a:solidFill>
                  <a:schemeClr val="accent2"/>
                </a:solidFill>
                <a:latin typeface="Arial" charset="0"/>
                <a:ea typeface="ＭＳ Ｐゴシック" charset="-128"/>
              </a:defRPr>
            </a:lvl2pPr>
            <a:lvl3pPr eaLnBrk="0" hangingPunct="0">
              <a:defRPr sz="1600" b="1">
                <a:solidFill>
                  <a:schemeClr val="accent2"/>
                </a:solidFill>
                <a:latin typeface="Arial" charset="0"/>
                <a:ea typeface="ＭＳ Ｐゴシック" charset="-128"/>
              </a:defRPr>
            </a:lvl3pPr>
            <a:lvl4pPr eaLnBrk="0" hangingPunct="0">
              <a:defRPr sz="1600" b="1">
                <a:solidFill>
                  <a:schemeClr val="accent2"/>
                </a:solidFill>
                <a:latin typeface="Arial" charset="0"/>
                <a:ea typeface="ＭＳ Ｐゴシック" charset="-128"/>
              </a:defRPr>
            </a:lvl4pPr>
            <a:lvl5pPr eaLnBrk="0" hangingPunct="0">
              <a:defRPr sz="1600" b="1">
                <a:solidFill>
                  <a:schemeClr val="accent2"/>
                </a:solidFill>
                <a:latin typeface="Arial" charset="0"/>
                <a:ea typeface="ＭＳ Ｐゴシック" charset="-128"/>
              </a:defRPr>
            </a:lvl5pPr>
            <a:lvl6pPr marL="457200" eaLnBrk="0" fontAlgn="base" hangingPunct="0">
              <a:spcBef>
                <a:spcPct val="0"/>
              </a:spcBef>
              <a:spcAft>
                <a:spcPct val="0"/>
              </a:spcAft>
              <a:defRPr sz="1600" b="1">
                <a:solidFill>
                  <a:schemeClr val="accent2"/>
                </a:solidFill>
                <a:latin typeface="Arial" charset="0"/>
                <a:ea typeface="ＭＳ Ｐゴシック" charset="-128"/>
              </a:defRPr>
            </a:lvl6pPr>
            <a:lvl7pPr marL="914400" eaLnBrk="0" fontAlgn="base" hangingPunct="0">
              <a:spcBef>
                <a:spcPct val="0"/>
              </a:spcBef>
              <a:spcAft>
                <a:spcPct val="0"/>
              </a:spcAft>
              <a:defRPr sz="1600" b="1">
                <a:solidFill>
                  <a:schemeClr val="accent2"/>
                </a:solidFill>
                <a:latin typeface="Arial" charset="0"/>
                <a:ea typeface="ＭＳ Ｐゴシック" charset="-128"/>
              </a:defRPr>
            </a:lvl7pPr>
            <a:lvl8pPr marL="1371600" eaLnBrk="0" fontAlgn="base" hangingPunct="0">
              <a:spcBef>
                <a:spcPct val="0"/>
              </a:spcBef>
              <a:spcAft>
                <a:spcPct val="0"/>
              </a:spcAft>
              <a:defRPr sz="1600" b="1">
                <a:solidFill>
                  <a:schemeClr val="accent2"/>
                </a:solidFill>
                <a:latin typeface="Arial" charset="0"/>
                <a:ea typeface="ＭＳ Ｐゴシック" charset="-128"/>
              </a:defRPr>
            </a:lvl8pPr>
            <a:lvl9pPr marL="1828800" eaLnBrk="0" fontAlgn="base" hangingPunct="0">
              <a:spcBef>
                <a:spcPct val="0"/>
              </a:spcBef>
              <a:spcAft>
                <a:spcPct val="0"/>
              </a:spcAft>
              <a:defRPr sz="1600" b="1">
                <a:solidFill>
                  <a:schemeClr val="accent2"/>
                </a:solidFill>
                <a:latin typeface="Arial" charset="0"/>
                <a:ea typeface="ＭＳ Ｐゴシック" charset="-128"/>
              </a:defRPr>
            </a:lvl9pPr>
          </a:lstStyle>
          <a:p>
            <a:pPr eaLnBrk="1" fontAlgn="base" hangingPunct="1">
              <a:spcBef>
                <a:spcPct val="0"/>
              </a:spcBef>
              <a:spcAft>
                <a:spcPct val="0"/>
              </a:spcAft>
              <a:buClr>
                <a:srgbClr val="003366"/>
              </a:buClr>
              <a:buFont typeface="Wingdings" charset="2"/>
              <a:buNone/>
            </a:pPr>
            <a:r>
              <a:rPr lang="en-US">
                <a:solidFill>
                  <a:srgbClr val="C0504D"/>
                </a:solidFill>
              </a:rPr>
              <a:t>(Insertar Cuadro 1)</a:t>
            </a:r>
          </a:p>
          <a:p>
            <a:pPr eaLnBrk="1" fontAlgn="base" hangingPunct="1">
              <a:spcBef>
                <a:spcPct val="0"/>
              </a:spcBef>
              <a:spcAft>
                <a:spcPct val="0"/>
              </a:spcAft>
              <a:buClr>
                <a:srgbClr val="003366"/>
              </a:buClr>
              <a:buFont typeface="Wingdings" charset="2"/>
              <a:buNone/>
            </a:pPr>
            <a:endParaRPr lang="en-US">
              <a:solidFill>
                <a:srgbClr val="C0504D"/>
              </a:solidFill>
            </a:endParaRPr>
          </a:p>
          <a:p>
            <a:pPr eaLnBrk="1" fontAlgn="base" hangingPunct="1">
              <a:spcBef>
                <a:spcPct val="0"/>
              </a:spcBef>
              <a:spcAft>
                <a:spcPct val="0"/>
              </a:spcAft>
              <a:buClr>
                <a:srgbClr val="003366"/>
              </a:buClr>
              <a:buFont typeface="Wingdings" charset="2"/>
              <a:buNone/>
            </a:pPr>
            <a:endParaRPr lang="en-US">
              <a:solidFill>
                <a:srgbClr val="C0504D"/>
              </a:solidFill>
            </a:endParaRPr>
          </a:p>
          <a:p>
            <a:pPr eaLnBrk="1" fontAlgn="base" hangingPunct="1">
              <a:spcBef>
                <a:spcPct val="0"/>
              </a:spcBef>
              <a:spcAft>
                <a:spcPct val="0"/>
              </a:spcAft>
              <a:buClr>
                <a:srgbClr val="003366"/>
              </a:buClr>
              <a:buFont typeface="Wingdings" charset="2"/>
              <a:buNone/>
            </a:pPr>
            <a:endParaRPr lang="en-US">
              <a:solidFill>
                <a:srgbClr val="C0504D"/>
              </a:solidFill>
            </a:endParaRPr>
          </a:p>
          <a:p>
            <a:pPr eaLnBrk="1" fontAlgn="base" hangingPunct="1">
              <a:spcBef>
                <a:spcPct val="0"/>
              </a:spcBef>
              <a:spcAft>
                <a:spcPct val="0"/>
              </a:spcAft>
              <a:buClr>
                <a:srgbClr val="003366"/>
              </a:buClr>
              <a:buFont typeface="Wingdings" charset="2"/>
              <a:buNone/>
            </a:pPr>
            <a:endParaRPr lang="en-US">
              <a:solidFill>
                <a:srgbClr val="C0504D"/>
              </a:solidFill>
            </a:endParaRPr>
          </a:p>
          <a:p>
            <a:pPr eaLnBrk="1" fontAlgn="base" hangingPunct="1">
              <a:spcBef>
                <a:spcPct val="0"/>
              </a:spcBef>
              <a:spcAft>
                <a:spcPct val="0"/>
              </a:spcAft>
              <a:buClr>
                <a:srgbClr val="003366"/>
              </a:buClr>
              <a:buFont typeface="Wingdings" charset="2"/>
              <a:buNone/>
            </a:pPr>
            <a:endParaRPr lang="en-US">
              <a:solidFill>
                <a:srgbClr val="C0504D"/>
              </a:solidFill>
            </a:endParaRPr>
          </a:p>
          <a:p>
            <a:pPr eaLnBrk="1" fontAlgn="base" hangingPunct="1">
              <a:spcBef>
                <a:spcPct val="0"/>
              </a:spcBef>
              <a:spcAft>
                <a:spcPct val="0"/>
              </a:spcAft>
              <a:buClr>
                <a:srgbClr val="003366"/>
              </a:buClr>
              <a:buFont typeface="Wingdings" charset="2"/>
              <a:buNone/>
            </a:pPr>
            <a:endParaRPr lang="en-US">
              <a:solidFill>
                <a:srgbClr val="C0504D"/>
              </a:solidFill>
            </a:endParaRPr>
          </a:p>
          <a:p>
            <a:pPr eaLnBrk="1" fontAlgn="base" hangingPunct="1">
              <a:spcBef>
                <a:spcPct val="0"/>
              </a:spcBef>
              <a:spcAft>
                <a:spcPct val="0"/>
              </a:spcAft>
              <a:buClr>
                <a:srgbClr val="003366"/>
              </a:buClr>
              <a:buFont typeface="Wingdings" charset="2"/>
              <a:buNone/>
            </a:pPr>
            <a:endParaRPr lang="en-US">
              <a:solidFill>
                <a:srgbClr val="C0504D"/>
              </a:solidFill>
            </a:endParaRPr>
          </a:p>
          <a:p>
            <a:pPr eaLnBrk="1" fontAlgn="base" hangingPunct="1">
              <a:spcBef>
                <a:spcPct val="0"/>
              </a:spcBef>
              <a:spcAft>
                <a:spcPct val="0"/>
              </a:spcAft>
              <a:buClr>
                <a:srgbClr val="003366"/>
              </a:buClr>
              <a:buFont typeface="Wingdings" charset="2"/>
              <a:buNone/>
            </a:pPr>
            <a:endParaRPr lang="en-US">
              <a:solidFill>
                <a:srgbClr val="C0504D"/>
              </a:solidFill>
            </a:endParaRPr>
          </a:p>
          <a:p>
            <a:pPr eaLnBrk="1" fontAlgn="base" hangingPunct="1">
              <a:spcBef>
                <a:spcPct val="0"/>
              </a:spcBef>
              <a:spcAft>
                <a:spcPct val="0"/>
              </a:spcAft>
              <a:buClr>
                <a:srgbClr val="003366"/>
              </a:buClr>
              <a:buFont typeface="Wingdings" charset="2"/>
              <a:buNone/>
            </a:pPr>
            <a:endParaRPr lang="en-US">
              <a:solidFill>
                <a:srgbClr val="C0504D"/>
              </a:solidFill>
            </a:endParaRPr>
          </a:p>
          <a:p>
            <a:pPr eaLnBrk="1" fontAlgn="base" hangingPunct="1">
              <a:spcBef>
                <a:spcPct val="0"/>
              </a:spcBef>
              <a:spcAft>
                <a:spcPct val="0"/>
              </a:spcAft>
              <a:buClr>
                <a:srgbClr val="003366"/>
              </a:buClr>
              <a:buFont typeface="Wingdings" charset="2"/>
              <a:buNone/>
            </a:pPr>
            <a:endParaRPr lang="en-US">
              <a:solidFill>
                <a:srgbClr val="C0504D"/>
              </a:solidFill>
            </a:endParaRPr>
          </a:p>
        </p:txBody>
      </p:sp>
      <p:sp>
        <p:nvSpPr>
          <p:cNvPr id="4" name="TextBox 4"/>
          <p:cNvSpPr txBox="1">
            <a:spLocks noChangeArrowheads="1"/>
          </p:cNvSpPr>
          <p:nvPr userDrawn="1"/>
        </p:nvSpPr>
        <p:spPr bwMode="auto">
          <a:xfrm>
            <a:off x="5194300" y="1651000"/>
            <a:ext cx="3111500" cy="2800350"/>
          </a:xfrm>
          <a:prstGeom prst="rect">
            <a:avLst/>
          </a:prstGeom>
          <a:noFill/>
          <a:ln w="9525">
            <a:noFill/>
            <a:miter lim="800000"/>
            <a:headEnd/>
            <a:tailEnd/>
          </a:ln>
        </p:spPr>
        <p:txBody>
          <a:bodyPr>
            <a:spAutoFit/>
          </a:bodyPr>
          <a:lstStyle>
            <a:lvl1pPr eaLnBrk="0" hangingPunct="0">
              <a:defRPr sz="1600" b="1">
                <a:solidFill>
                  <a:schemeClr val="accent2"/>
                </a:solidFill>
                <a:latin typeface="Arial" charset="0"/>
                <a:ea typeface="ＭＳ Ｐゴシック" charset="-128"/>
              </a:defRPr>
            </a:lvl1pPr>
            <a:lvl2pPr marL="37931725" indent="-37474525" eaLnBrk="0" hangingPunct="0">
              <a:defRPr sz="1600" b="1">
                <a:solidFill>
                  <a:schemeClr val="accent2"/>
                </a:solidFill>
                <a:latin typeface="Arial" charset="0"/>
                <a:ea typeface="ＭＳ Ｐゴシック" charset="-128"/>
              </a:defRPr>
            </a:lvl2pPr>
            <a:lvl3pPr eaLnBrk="0" hangingPunct="0">
              <a:defRPr sz="1600" b="1">
                <a:solidFill>
                  <a:schemeClr val="accent2"/>
                </a:solidFill>
                <a:latin typeface="Arial" charset="0"/>
                <a:ea typeface="ＭＳ Ｐゴシック" charset="-128"/>
              </a:defRPr>
            </a:lvl3pPr>
            <a:lvl4pPr eaLnBrk="0" hangingPunct="0">
              <a:defRPr sz="1600" b="1">
                <a:solidFill>
                  <a:schemeClr val="accent2"/>
                </a:solidFill>
                <a:latin typeface="Arial" charset="0"/>
                <a:ea typeface="ＭＳ Ｐゴシック" charset="-128"/>
              </a:defRPr>
            </a:lvl4pPr>
            <a:lvl5pPr eaLnBrk="0" hangingPunct="0">
              <a:defRPr sz="1600" b="1">
                <a:solidFill>
                  <a:schemeClr val="accent2"/>
                </a:solidFill>
                <a:latin typeface="Arial" charset="0"/>
                <a:ea typeface="ＭＳ Ｐゴシック" charset="-128"/>
              </a:defRPr>
            </a:lvl5pPr>
            <a:lvl6pPr marL="457200" eaLnBrk="0" fontAlgn="base" hangingPunct="0">
              <a:spcBef>
                <a:spcPct val="0"/>
              </a:spcBef>
              <a:spcAft>
                <a:spcPct val="0"/>
              </a:spcAft>
              <a:defRPr sz="1600" b="1">
                <a:solidFill>
                  <a:schemeClr val="accent2"/>
                </a:solidFill>
                <a:latin typeface="Arial" charset="0"/>
                <a:ea typeface="ＭＳ Ｐゴシック" charset="-128"/>
              </a:defRPr>
            </a:lvl6pPr>
            <a:lvl7pPr marL="914400" eaLnBrk="0" fontAlgn="base" hangingPunct="0">
              <a:spcBef>
                <a:spcPct val="0"/>
              </a:spcBef>
              <a:spcAft>
                <a:spcPct val="0"/>
              </a:spcAft>
              <a:defRPr sz="1600" b="1">
                <a:solidFill>
                  <a:schemeClr val="accent2"/>
                </a:solidFill>
                <a:latin typeface="Arial" charset="0"/>
                <a:ea typeface="ＭＳ Ｐゴシック" charset="-128"/>
              </a:defRPr>
            </a:lvl7pPr>
            <a:lvl8pPr marL="1371600" eaLnBrk="0" fontAlgn="base" hangingPunct="0">
              <a:spcBef>
                <a:spcPct val="0"/>
              </a:spcBef>
              <a:spcAft>
                <a:spcPct val="0"/>
              </a:spcAft>
              <a:defRPr sz="1600" b="1">
                <a:solidFill>
                  <a:schemeClr val="accent2"/>
                </a:solidFill>
                <a:latin typeface="Arial" charset="0"/>
                <a:ea typeface="ＭＳ Ｐゴシック" charset="-128"/>
              </a:defRPr>
            </a:lvl8pPr>
            <a:lvl9pPr marL="1828800" eaLnBrk="0" fontAlgn="base" hangingPunct="0">
              <a:spcBef>
                <a:spcPct val="0"/>
              </a:spcBef>
              <a:spcAft>
                <a:spcPct val="0"/>
              </a:spcAft>
              <a:defRPr sz="1600" b="1">
                <a:solidFill>
                  <a:schemeClr val="accent2"/>
                </a:solidFill>
                <a:latin typeface="Arial" charset="0"/>
                <a:ea typeface="ＭＳ Ｐゴシック" charset="-128"/>
              </a:defRPr>
            </a:lvl9pPr>
          </a:lstStyle>
          <a:p>
            <a:pPr eaLnBrk="1" fontAlgn="base" hangingPunct="1">
              <a:spcBef>
                <a:spcPct val="0"/>
              </a:spcBef>
              <a:spcAft>
                <a:spcPct val="0"/>
              </a:spcAft>
              <a:buClr>
                <a:srgbClr val="003366"/>
              </a:buClr>
              <a:buFont typeface="Wingdings" charset="2"/>
              <a:buNone/>
            </a:pPr>
            <a:r>
              <a:rPr lang="en-US">
                <a:solidFill>
                  <a:srgbClr val="C0504D"/>
                </a:solidFill>
              </a:rPr>
              <a:t>(Insertar Cuadro 2)</a:t>
            </a:r>
          </a:p>
          <a:p>
            <a:pPr eaLnBrk="1" fontAlgn="base" hangingPunct="1">
              <a:spcBef>
                <a:spcPct val="0"/>
              </a:spcBef>
              <a:spcAft>
                <a:spcPct val="0"/>
              </a:spcAft>
              <a:buClr>
                <a:srgbClr val="003366"/>
              </a:buClr>
              <a:buFont typeface="Wingdings" charset="2"/>
              <a:buNone/>
            </a:pPr>
            <a:endParaRPr lang="en-US">
              <a:solidFill>
                <a:srgbClr val="C0504D"/>
              </a:solidFill>
            </a:endParaRPr>
          </a:p>
          <a:p>
            <a:pPr eaLnBrk="1" fontAlgn="base" hangingPunct="1">
              <a:spcBef>
                <a:spcPct val="0"/>
              </a:spcBef>
              <a:spcAft>
                <a:spcPct val="0"/>
              </a:spcAft>
              <a:buClr>
                <a:srgbClr val="003366"/>
              </a:buClr>
              <a:buFont typeface="Wingdings" charset="2"/>
              <a:buNone/>
            </a:pPr>
            <a:endParaRPr lang="en-US">
              <a:solidFill>
                <a:srgbClr val="C0504D"/>
              </a:solidFill>
            </a:endParaRPr>
          </a:p>
          <a:p>
            <a:pPr eaLnBrk="1" fontAlgn="base" hangingPunct="1">
              <a:spcBef>
                <a:spcPct val="0"/>
              </a:spcBef>
              <a:spcAft>
                <a:spcPct val="0"/>
              </a:spcAft>
              <a:buClr>
                <a:srgbClr val="003366"/>
              </a:buClr>
              <a:buFont typeface="Wingdings" charset="2"/>
              <a:buNone/>
            </a:pPr>
            <a:endParaRPr lang="en-US">
              <a:solidFill>
                <a:srgbClr val="C0504D"/>
              </a:solidFill>
            </a:endParaRPr>
          </a:p>
          <a:p>
            <a:pPr eaLnBrk="1" fontAlgn="base" hangingPunct="1">
              <a:spcBef>
                <a:spcPct val="0"/>
              </a:spcBef>
              <a:spcAft>
                <a:spcPct val="0"/>
              </a:spcAft>
              <a:buClr>
                <a:srgbClr val="003366"/>
              </a:buClr>
              <a:buFont typeface="Wingdings" charset="2"/>
              <a:buNone/>
            </a:pPr>
            <a:endParaRPr lang="en-US">
              <a:solidFill>
                <a:srgbClr val="C0504D"/>
              </a:solidFill>
            </a:endParaRPr>
          </a:p>
          <a:p>
            <a:pPr eaLnBrk="1" fontAlgn="base" hangingPunct="1">
              <a:spcBef>
                <a:spcPct val="0"/>
              </a:spcBef>
              <a:spcAft>
                <a:spcPct val="0"/>
              </a:spcAft>
              <a:buClr>
                <a:srgbClr val="003366"/>
              </a:buClr>
              <a:buFont typeface="Wingdings" charset="2"/>
              <a:buNone/>
            </a:pPr>
            <a:endParaRPr lang="en-US">
              <a:solidFill>
                <a:srgbClr val="C0504D"/>
              </a:solidFill>
            </a:endParaRPr>
          </a:p>
          <a:p>
            <a:pPr eaLnBrk="1" fontAlgn="base" hangingPunct="1">
              <a:spcBef>
                <a:spcPct val="0"/>
              </a:spcBef>
              <a:spcAft>
                <a:spcPct val="0"/>
              </a:spcAft>
              <a:buClr>
                <a:srgbClr val="003366"/>
              </a:buClr>
              <a:buFont typeface="Wingdings" charset="2"/>
              <a:buNone/>
            </a:pPr>
            <a:endParaRPr lang="en-US">
              <a:solidFill>
                <a:srgbClr val="C0504D"/>
              </a:solidFill>
            </a:endParaRPr>
          </a:p>
          <a:p>
            <a:pPr eaLnBrk="1" fontAlgn="base" hangingPunct="1">
              <a:spcBef>
                <a:spcPct val="0"/>
              </a:spcBef>
              <a:spcAft>
                <a:spcPct val="0"/>
              </a:spcAft>
              <a:buClr>
                <a:srgbClr val="003366"/>
              </a:buClr>
              <a:buFont typeface="Wingdings" charset="2"/>
              <a:buNone/>
            </a:pPr>
            <a:endParaRPr lang="en-US">
              <a:solidFill>
                <a:srgbClr val="C0504D"/>
              </a:solidFill>
            </a:endParaRPr>
          </a:p>
          <a:p>
            <a:pPr eaLnBrk="1" fontAlgn="base" hangingPunct="1">
              <a:spcBef>
                <a:spcPct val="0"/>
              </a:spcBef>
              <a:spcAft>
                <a:spcPct val="0"/>
              </a:spcAft>
              <a:buClr>
                <a:srgbClr val="003366"/>
              </a:buClr>
              <a:buFont typeface="Wingdings" charset="2"/>
              <a:buNone/>
            </a:pPr>
            <a:endParaRPr lang="en-US">
              <a:solidFill>
                <a:srgbClr val="C0504D"/>
              </a:solidFill>
            </a:endParaRPr>
          </a:p>
          <a:p>
            <a:pPr eaLnBrk="1" fontAlgn="base" hangingPunct="1">
              <a:spcBef>
                <a:spcPct val="0"/>
              </a:spcBef>
              <a:spcAft>
                <a:spcPct val="0"/>
              </a:spcAft>
              <a:buClr>
                <a:srgbClr val="003366"/>
              </a:buClr>
              <a:buFont typeface="Wingdings" charset="2"/>
              <a:buNone/>
            </a:pPr>
            <a:endParaRPr lang="en-US">
              <a:solidFill>
                <a:srgbClr val="C0504D"/>
              </a:solidFill>
            </a:endParaRPr>
          </a:p>
          <a:p>
            <a:pPr eaLnBrk="1" fontAlgn="base" hangingPunct="1">
              <a:spcBef>
                <a:spcPct val="0"/>
              </a:spcBef>
              <a:spcAft>
                <a:spcPct val="0"/>
              </a:spcAft>
              <a:buClr>
                <a:srgbClr val="003366"/>
              </a:buClr>
              <a:buFont typeface="Wingdings" charset="2"/>
              <a:buNone/>
            </a:pPr>
            <a:endParaRPr lang="en-US">
              <a:solidFill>
                <a:srgbClr val="C0504D"/>
              </a:solidFill>
            </a:endParaRPr>
          </a:p>
        </p:txBody>
      </p:sp>
      <p:sp>
        <p:nvSpPr>
          <p:cNvPr id="5" name="TextBox 5"/>
          <p:cNvSpPr txBox="1">
            <a:spLocks noChangeArrowheads="1"/>
          </p:cNvSpPr>
          <p:nvPr userDrawn="1"/>
        </p:nvSpPr>
        <p:spPr bwMode="auto">
          <a:xfrm>
            <a:off x="736600" y="1244600"/>
            <a:ext cx="1211263" cy="307975"/>
          </a:xfrm>
          <a:prstGeom prst="rect">
            <a:avLst/>
          </a:prstGeom>
          <a:noFill/>
          <a:ln w="9525">
            <a:noFill/>
            <a:miter lim="800000"/>
            <a:headEnd/>
            <a:tailEnd/>
          </a:ln>
        </p:spPr>
        <p:txBody>
          <a:bodyPr wrap="none">
            <a:spAutoFit/>
          </a:bodyPr>
          <a:lstStyle>
            <a:lvl1pPr eaLnBrk="0" hangingPunct="0">
              <a:defRPr sz="1600" b="1">
                <a:solidFill>
                  <a:schemeClr val="accent2"/>
                </a:solidFill>
                <a:latin typeface="Arial" charset="0"/>
                <a:ea typeface="ＭＳ Ｐゴシック" charset="-128"/>
              </a:defRPr>
            </a:lvl1pPr>
            <a:lvl2pPr marL="37931725" indent="-37474525" eaLnBrk="0" hangingPunct="0">
              <a:defRPr sz="1600" b="1">
                <a:solidFill>
                  <a:schemeClr val="accent2"/>
                </a:solidFill>
                <a:latin typeface="Arial" charset="0"/>
                <a:ea typeface="ＭＳ Ｐゴシック" charset="-128"/>
              </a:defRPr>
            </a:lvl2pPr>
            <a:lvl3pPr eaLnBrk="0" hangingPunct="0">
              <a:defRPr sz="1600" b="1">
                <a:solidFill>
                  <a:schemeClr val="accent2"/>
                </a:solidFill>
                <a:latin typeface="Arial" charset="0"/>
                <a:ea typeface="ＭＳ Ｐゴシック" charset="-128"/>
              </a:defRPr>
            </a:lvl3pPr>
            <a:lvl4pPr eaLnBrk="0" hangingPunct="0">
              <a:defRPr sz="1600" b="1">
                <a:solidFill>
                  <a:schemeClr val="accent2"/>
                </a:solidFill>
                <a:latin typeface="Arial" charset="0"/>
                <a:ea typeface="ＭＳ Ｐゴシック" charset="-128"/>
              </a:defRPr>
            </a:lvl4pPr>
            <a:lvl5pPr eaLnBrk="0" hangingPunct="0">
              <a:defRPr sz="1600" b="1">
                <a:solidFill>
                  <a:schemeClr val="accent2"/>
                </a:solidFill>
                <a:latin typeface="Arial" charset="0"/>
                <a:ea typeface="ＭＳ Ｐゴシック" charset="-128"/>
              </a:defRPr>
            </a:lvl5pPr>
            <a:lvl6pPr marL="457200" eaLnBrk="0" fontAlgn="base" hangingPunct="0">
              <a:spcBef>
                <a:spcPct val="0"/>
              </a:spcBef>
              <a:spcAft>
                <a:spcPct val="0"/>
              </a:spcAft>
              <a:defRPr sz="1600" b="1">
                <a:solidFill>
                  <a:schemeClr val="accent2"/>
                </a:solidFill>
                <a:latin typeface="Arial" charset="0"/>
                <a:ea typeface="ＭＳ Ｐゴシック" charset="-128"/>
              </a:defRPr>
            </a:lvl6pPr>
            <a:lvl7pPr marL="914400" eaLnBrk="0" fontAlgn="base" hangingPunct="0">
              <a:spcBef>
                <a:spcPct val="0"/>
              </a:spcBef>
              <a:spcAft>
                <a:spcPct val="0"/>
              </a:spcAft>
              <a:defRPr sz="1600" b="1">
                <a:solidFill>
                  <a:schemeClr val="accent2"/>
                </a:solidFill>
                <a:latin typeface="Arial" charset="0"/>
                <a:ea typeface="ＭＳ Ｐゴシック" charset="-128"/>
              </a:defRPr>
            </a:lvl7pPr>
            <a:lvl8pPr marL="1371600" eaLnBrk="0" fontAlgn="base" hangingPunct="0">
              <a:spcBef>
                <a:spcPct val="0"/>
              </a:spcBef>
              <a:spcAft>
                <a:spcPct val="0"/>
              </a:spcAft>
              <a:defRPr sz="1600" b="1">
                <a:solidFill>
                  <a:schemeClr val="accent2"/>
                </a:solidFill>
                <a:latin typeface="Arial" charset="0"/>
                <a:ea typeface="ＭＳ Ｐゴシック" charset="-128"/>
              </a:defRPr>
            </a:lvl8pPr>
            <a:lvl9pPr marL="1828800" eaLnBrk="0" fontAlgn="base" hangingPunct="0">
              <a:spcBef>
                <a:spcPct val="0"/>
              </a:spcBef>
              <a:spcAft>
                <a:spcPct val="0"/>
              </a:spcAft>
              <a:defRPr sz="1600" b="1">
                <a:solidFill>
                  <a:schemeClr val="accent2"/>
                </a:solidFill>
                <a:latin typeface="Arial" charset="0"/>
                <a:ea typeface="ＭＳ Ｐゴシック" charset="-128"/>
              </a:defRPr>
            </a:lvl9pPr>
          </a:lstStyle>
          <a:p>
            <a:pPr eaLnBrk="1" fontAlgn="base" hangingPunct="1">
              <a:spcBef>
                <a:spcPct val="0"/>
              </a:spcBef>
              <a:spcAft>
                <a:spcPct val="0"/>
              </a:spcAft>
              <a:buClr>
                <a:srgbClr val="003366"/>
              </a:buClr>
              <a:buFont typeface="Wingdings" charset="2"/>
              <a:buNone/>
            </a:pPr>
            <a:r>
              <a:rPr lang="en-US" sz="1400">
                <a:solidFill>
                  <a:srgbClr val="000000"/>
                </a:solidFill>
              </a:rPr>
              <a:t>Título foto 1</a:t>
            </a:r>
          </a:p>
        </p:txBody>
      </p:sp>
      <p:sp>
        <p:nvSpPr>
          <p:cNvPr id="6" name="TextBox 6"/>
          <p:cNvSpPr txBox="1">
            <a:spLocks noChangeArrowheads="1"/>
          </p:cNvSpPr>
          <p:nvPr userDrawn="1"/>
        </p:nvSpPr>
        <p:spPr bwMode="auto">
          <a:xfrm>
            <a:off x="5245100" y="1244600"/>
            <a:ext cx="1211263" cy="307975"/>
          </a:xfrm>
          <a:prstGeom prst="rect">
            <a:avLst/>
          </a:prstGeom>
          <a:noFill/>
          <a:ln w="9525">
            <a:noFill/>
            <a:miter lim="800000"/>
            <a:headEnd/>
            <a:tailEnd/>
          </a:ln>
        </p:spPr>
        <p:txBody>
          <a:bodyPr wrap="none">
            <a:spAutoFit/>
          </a:bodyPr>
          <a:lstStyle>
            <a:lvl1pPr eaLnBrk="0" hangingPunct="0">
              <a:defRPr sz="1600" b="1">
                <a:solidFill>
                  <a:schemeClr val="accent2"/>
                </a:solidFill>
                <a:latin typeface="Arial" charset="0"/>
                <a:ea typeface="ＭＳ Ｐゴシック" charset="-128"/>
              </a:defRPr>
            </a:lvl1pPr>
            <a:lvl2pPr marL="37931725" indent="-37474525" eaLnBrk="0" hangingPunct="0">
              <a:defRPr sz="1600" b="1">
                <a:solidFill>
                  <a:schemeClr val="accent2"/>
                </a:solidFill>
                <a:latin typeface="Arial" charset="0"/>
                <a:ea typeface="ＭＳ Ｐゴシック" charset="-128"/>
              </a:defRPr>
            </a:lvl2pPr>
            <a:lvl3pPr eaLnBrk="0" hangingPunct="0">
              <a:defRPr sz="1600" b="1">
                <a:solidFill>
                  <a:schemeClr val="accent2"/>
                </a:solidFill>
                <a:latin typeface="Arial" charset="0"/>
                <a:ea typeface="ＭＳ Ｐゴシック" charset="-128"/>
              </a:defRPr>
            </a:lvl3pPr>
            <a:lvl4pPr eaLnBrk="0" hangingPunct="0">
              <a:defRPr sz="1600" b="1">
                <a:solidFill>
                  <a:schemeClr val="accent2"/>
                </a:solidFill>
                <a:latin typeface="Arial" charset="0"/>
                <a:ea typeface="ＭＳ Ｐゴシック" charset="-128"/>
              </a:defRPr>
            </a:lvl4pPr>
            <a:lvl5pPr eaLnBrk="0" hangingPunct="0">
              <a:defRPr sz="1600" b="1">
                <a:solidFill>
                  <a:schemeClr val="accent2"/>
                </a:solidFill>
                <a:latin typeface="Arial" charset="0"/>
                <a:ea typeface="ＭＳ Ｐゴシック" charset="-128"/>
              </a:defRPr>
            </a:lvl5pPr>
            <a:lvl6pPr marL="457200" eaLnBrk="0" fontAlgn="base" hangingPunct="0">
              <a:spcBef>
                <a:spcPct val="0"/>
              </a:spcBef>
              <a:spcAft>
                <a:spcPct val="0"/>
              </a:spcAft>
              <a:defRPr sz="1600" b="1">
                <a:solidFill>
                  <a:schemeClr val="accent2"/>
                </a:solidFill>
                <a:latin typeface="Arial" charset="0"/>
                <a:ea typeface="ＭＳ Ｐゴシック" charset="-128"/>
              </a:defRPr>
            </a:lvl6pPr>
            <a:lvl7pPr marL="914400" eaLnBrk="0" fontAlgn="base" hangingPunct="0">
              <a:spcBef>
                <a:spcPct val="0"/>
              </a:spcBef>
              <a:spcAft>
                <a:spcPct val="0"/>
              </a:spcAft>
              <a:defRPr sz="1600" b="1">
                <a:solidFill>
                  <a:schemeClr val="accent2"/>
                </a:solidFill>
                <a:latin typeface="Arial" charset="0"/>
                <a:ea typeface="ＭＳ Ｐゴシック" charset="-128"/>
              </a:defRPr>
            </a:lvl7pPr>
            <a:lvl8pPr marL="1371600" eaLnBrk="0" fontAlgn="base" hangingPunct="0">
              <a:spcBef>
                <a:spcPct val="0"/>
              </a:spcBef>
              <a:spcAft>
                <a:spcPct val="0"/>
              </a:spcAft>
              <a:defRPr sz="1600" b="1">
                <a:solidFill>
                  <a:schemeClr val="accent2"/>
                </a:solidFill>
                <a:latin typeface="Arial" charset="0"/>
                <a:ea typeface="ＭＳ Ｐゴシック" charset="-128"/>
              </a:defRPr>
            </a:lvl8pPr>
            <a:lvl9pPr marL="1828800" eaLnBrk="0" fontAlgn="base" hangingPunct="0">
              <a:spcBef>
                <a:spcPct val="0"/>
              </a:spcBef>
              <a:spcAft>
                <a:spcPct val="0"/>
              </a:spcAft>
              <a:defRPr sz="1600" b="1">
                <a:solidFill>
                  <a:schemeClr val="accent2"/>
                </a:solidFill>
                <a:latin typeface="Arial" charset="0"/>
                <a:ea typeface="ＭＳ Ｐゴシック" charset="-128"/>
              </a:defRPr>
            </a:lvl9pPr>
          </a:lstStyle>
          <a:p>
            <a:pPr eaLnBrk="1" fontAlgn="base" hangingPunct="1">
              <a:spcBef>
                <a:spcPct val="0"/>
              </a:spcBef>
              <a:spcAft>
                <a:spcPct val="0"/>
              </a:spcAft>
              <a:buClr>
                <a:srgbClr val="003366"/>
              </a:buClr>
              <a:buFont typeface="Wingdings" charset="2"/>
              <a:buNone/>
            </a:pPr>
            <a:r>
              <a:rPr lang="en-US" sz="1400">
                <a:solidFill>
                  <a:srgbClr val="000000"/>
                </a:solidFill>
              </a:rPr>
              <a:t>Título foto 1</a:t>
            </a:r>
          </a:p>
        </p:txBody>
      </p:sp>
    </p:spTree>
    <p:extLst>
      <p:ext uri="{BB962C8B-B14F-4D97-AF65-F5344CB8AC3E}">
        <p14:creationId xmlns:p14="http://schemas.microsoft.com/office/powerpoint/2010/main" val="265207428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1C23AA5-99D5-42BC-8318-41B051093729}" type="datetimeFigureOut">
              <a:rPr lang="es-ES" smtClean="0"/>
              <a:t>29/01/2014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DE8C7A-FCD4-49E2-BB29-E36EE26E2D95}" type="slidenum">
              <a:rPr lang="es-ES" smtClean="0"/>
              <a:t>‹Nº›</a:t>
            </a:fld>
            <a:endParaRPr lang="es-ES"/>
          </a:p>
        </p:txBody>
      </p:sp>
    </p:spTree>
    <p:extLst>
      <p:ext uri="{BB962C8B-B14F-4D97-AF65-F5344CB8AC3E}">
        <p14:creationId xmlns:p14="http://schemas.microsoft.com/office/powerpoint/2010/main" val="2997672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1C23AA5-99D5-42BC-8318-41B051093729}" type="datetimeFigureOut">
              <a:rPr lang="es-ES" smtClean="0"/>
              <a:t>29/01/2014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DE8C7A-FCD4-49E2-BB29-E36EE26E2D95}" type="slidenum">
              <a:rPr lang="es-ES" smtClean="0"/>
              <a:t>‹Nº›</a:t>
            </a:fld>
            <a:endParaRPr lang="es-ES"/>
          </a:p>
        </p:txBody>
      </p:sp>
    </p:spTree>
    <p:extLst>
      <p:ext uri="{BB962C8B-B14F-4D97-AF65-F5344CB8AC3E}">
        <p14:creationId xmlns:p14="http://schemas.microsoft.com/office/powerpoint/2010/main" val="2121452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1C23AA5-99D5-42BC-8318-41B051093729}" type="datetimeFigureOut">
              <a:rPr lang="es-ES" smtClean="0"/>
              <a:t>29/01/2014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8DE8C7A-FCD4-49E2-BB29-E36EE26E2D95}" type="slidenum">
              <a:rPr lang="es-ES" smtClean="0"/>
              <a:t>‹Nº›</a:t>
            </a:fld>
            <a:endParaRPr lang="es-ES"/>
          </a:p>
        </p:txBody>
      </p:sp>
    </p:spTree>
    <p:extLst>
      <p:ext uri="{BB962C8B-B14F-4D97-AF65-F5344CB8AC3E}">
        <p14:creationId xmlns:p14="http://schemas.microsoft.com/office/powerpoint/2010/main" val="390333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1C23AA5-99D5-42BC-8318-41B051093729}" type="datetimeFigureOut">
              <a:rPr lang="es-ES" smtClean="0"/>
              <a:t>29/01/2014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8DE8C7A-FCD4-49E2-BB29-E36EE26E2D95}" type="slidenum">
              <a:rPr lang="es-ES" smtClean="0"/>
              <a:t>‹Nº›</a:t>
            </a:fld>
            <a:endParaRPr lang="es-ES"/>
          </a:p>
        </p:txBody>
      </p:sp>
    </p:spTree>
    <p:extLst>
      <p:ext uri="{BB962C8B-B14F-4D97-AF65-F5344CB8AC3E}">
        <p14:creationId xmlns:p14="http://schemas.microsoft.com/office/powerpoint/2010/main" val="2084240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1C23AA5-99D5-42BC-8318-41B051093729}" type="datetimeFigureOut">
              <a:rPr lang="es-ES" smtClean="0"/>
              <a:t>29/01/2014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8DE8C7A-FCD4-49E2-BB29-E36EE26E2D95}" type="slidenum">
              <a:rPr lang="es-ES" smtClean="0"/>
              <a:t>‹Nº›</a:t>
            </a:fld>
            <a:endParaRPr lang="es-ES"/>
          </a:p>
        </p:txBody>
      </p:sp>
    </p:spTree>
    <p:extLst>
      <p:ext uri="{BB962C8B-B14F-4D97-AF65-F5344CB8AC3E}">
        <p14:creationId xmlns:p14="http://schemas.microsoft.com/office/powerpoint/2010/main" val="3963793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1C23AA5-99D5-42BC-8318-41B051093729}" type="datetimeFigureOut">
              <a:rPr lang="es-ES" smtClean="0"/>
              <a:t>29/01/2014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8DE8C7A-FCD4-49E2-BB29-E36EE26E2D95}" type="slidenum">
              <a:rPr lang="es-ES" smtClean="0"/>
              <a:t>‹Nº›</a:t>
            </a:fld>
            <a:endParaRPr lang="es-ES"/>
          </a:p>
        </p:txBody>
      </p:sp>
    </p:spTree>
    <p:extLst>
      <p:ext uri="{BB962C8B-B14F-4D97-AF65-F5344CB8AC3E}">
        <p14:creationId xmlns:p14="http://schemas.microsoft.com/office/powerpoint/2010/main" val="269802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1C23AA5-99D5-42BC-8318-41B051093729}" type="datetimeFigureOut">
              <a:rPr lang="es-ES" smtClean="0"/>
              <a:t>29/01/2014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8DE8C7A-FCD4-49E2-BB29-E36EE26E2D95}" type="slidenum">
              <a:rPr lang="es-ES" smtClean="0"/>
              <a:t>‹Nº›</a:t>
            </a:fld>
            <a:endParaRPr lang="es-ES"/>
          </a:p>
        </p:txBody>
      </p:sp>
    </p:spTree>
    <p:extLst>
      <p:ext uri="{BB962C8B-B14F-4D97-AF65-F5344CB8AC3E}">
        <p14:creationId xmlns:p14="http://schemas.microsoft.com/office/powerpoint/2010/main" val="2190224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1C23AA5-99D5-42BC-8318-41B051093729}" type="datetimeFigureOut">
              <a:rPr lang="es-ES" smtClean="0"/>
              <a:t>29/01/2014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8DE8C7A-FCD4-49E2-BB29-E36EE26E2D95}" type="slidenum">
              <a:rPr lang="es-ES" smtClean="0"/>
              <a:t>‹Nº›</a:t>
            </a:fld>
            <a:endParaRPr lang="es-ES"/>
          </a:p>
        </p:txBody>
      </p:sp>
    </p:spTree>
    <p:extLst>
      <p:ext uri="{BB962C8B-B14F-4D97-AF65-F5344CB8AC3E}">
        <p14:creationId xmlns:p14="http://schemas.microsoft.com/office/powerpoint/2010/main" val="3166492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image" Target="../media/image2.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C23AA5-99D5-42BC-8318-41B051093729}" type="datetimeFigureOut">
              <a:rPr lang="es-ES" smtClean="0"/>
              <a:t>29/01/2014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DE8C7A-FCD4-49E2-BB29-E36EE26E2D95}" type="slidenum">
              <a:rPr lang="es-ES" smtClean="0"/>
              <a:t>‹Nº›</a:t>
            </a:fld>
            <a:endParaRPr lang="es-ES"/>
          </a:p>
        </p:txBody>
      </p:sp>
    </p:spTree>
    <p:extLst>
      <p:ext uri="{BB962C8B-B14F-4D97-AF65-F5344CB8AC3E}">
        <p14:creationId xmlns:p14="http://schemas.microsoft.com/office/powerpoint/2010/main" val="337413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54400" y="4570413"/>
            <a:ext cx="2451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p>
            <a:pPr lvl="0"/>
            <a:r>
              <a:rPr lang="en-US" smtClean="0"/>
              <a:t>Headline: (24 pt.)</a:t>
            </a:r>
          </a:p>
        </p:txBody>
      </p:sp>
      <p:sp>
        <p:nvSpPr>
          <p:cNvPr id="1027" name="Rectangle 3"/>
          <p:cNvSpPr>
            <a:spLocks noGrp="1" noChangeArrowheads="1"/>
          </p:cNvSpPr>
          <p:nvPr>
            <p:ph type="body" idx="1"/>
          </p:nvPr>
        </p:nvSpPr>
        <p:spPr bwMode="auto">
          <a:xfrm>
            <a:off x="3775075" y="5316538"/>
            <a:ext cx="1809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a:r>
              <a:rPr lang="en-US" smtClean="0"/>
              <a:t>Subline: (20 pt.)</a:t>
            </a:r>
          </a:p>
        </p:txBody>
      </p:sp>
      <p:sp>
        <p:nvSpPr>
          <p:cNvPr id="1641487" name="Line 15"/>
          <p:cNvSpPr>
            <a:spLocks noChangeShapeType="1"/>
          </p:cNvSpPr>
          <p:nvPr/>
        </p:nvSpPr>
        <p:spPr bwMode="gray">
          <a:xfrm>
            <a:off x="2870200" y="5121275"/>
            <a:ext cx="3619500" cy="0"/>
          </a:xfrm>
          <a:prstGeom prst="line">
            <a:avLst/>
          </a:prstGeom>
          <a:noFill/>
          <a:ln w="41275">
            <a:solidFill>
              <a:schemeClr val="tx1">
                <a:lumMod val="65000"/>
                <a:lumOff val="35000"/>
              </a:schemeClr>
            </a:solidFill>
            <a:round/>
            <a:headEnd type="none" w="sm" len="sm"/>
            <a:tailEnd type="none" w="sm" len="sm"/>
          </a:ln>
          <a:effectLst>
            <a:outerShdw blurRad="63500" dist="17961" dir="2700000" algn="ctr" rotWithShape="0">
              <a:schemeClr val="bg2">
                <a:alpha val="50000"/>
              </a:schemeClr>
            </a:outerShdw>
          </a:effectLst>
        </p:spPr>
        <p:txBody>
          <a:bodyPr wrap="none" anchor="ctr"/>
          <a:lstStyle/>
          <a:p>
            <a:pPr fontAlgn="base">
              <a:spcBef>
                <a:spcPct val="0"/>
              </a:spcBef>
              <a:spcAft>
                <a:spcPct val="0"/>
              </a:spcAft>
              <a:buClr>
                <a:srgbClr val="003366"/>
              </a:buClr>
              <a:buFont typeface="Wingdings" charset="2"/>
              <a:buChar char="n"/>
              <a:defRPr/>
            </a:pPr>
            <a:endParaRPr lang="en-US" sz="1600" b="1">
              <a:solidFill>
                <a:srgbClr val="C0504D"/>
              </a:solidFill>
              <a:latin typeface="Arial" charset="0"/>
              <a:ea typeface="ＭＳ Ｐゴシック" charset="-128"/>
            </a:endParaRPr>
          </a:p>
        </p:txBody>
      </p:sp>
      <p:sp>
        <p:nvSpPr>
          <p:cNvPr id="1641500" name="Rectangle 28"/>
          <p:cNvSpPr>
            <a:spLocks noChangeArrowheads="1"/>
          </p:cNvSpPr>
          <p:nvPr/>
        </p:nvSpPr>
        <p:spPr bwMode="auto">
          <a:xfrm>
            <a:off x="604838" y="6192838"/>
            <a:ext cx="936625" cy="261937"/>
          </a:xfrm>
          <a:prstGeom prst="rect">
            <a:avLst/>
          </a:prstGeom>
          <a:noFill/>
          <a:ln w="9525">
            <a:noFill/>
            <a:miter lim="800000"/>
            <a:headEnd/>
            <a:tailEnd/>
          </a:ln>
          <a:effectLst/>
        </p:spPr>
        <p:txBody>
          <a:bodyPr wrap="none" lIns="82296" rIns="82296">
            <a:spAutoFit/>
          </a:bodyPr>
          <a:lstStyle/>
          <a:p>
            <a:pPr algn="ctr" defTabSz="858838" fontAlgn="base">
              <a:spcBef>
                <a:spcPct val="50000"/>
              </a:spcBef>
              <a:spcAft>
                <a:spcPct val="0"/>
              </a:spcAft>
            </a:pPr>
            <a:r>
              <a:rPr lang="en-US" sz="1100" i="1">
                <a:solidFill>
                  <a:srgbClr val="595959"/>
                </a:solidFill>
                <a:latin typeface="45 Helvetica Light" charset="0"/>
                <a:ea typeface="ＭＳ Ｐゴシック" charset="-128"/>
              </a:rPr>
              <a:t>Marzo 2011</a:t>
            </a:r>
          </a:p>
        </p:txBody>
      </p:sp>
      <p:sp>
        <p:nvSpPr>
          <p:cNvPr id="10" name="Line 15"/>
          <p:cNvSpPr>
            <a:spLocks noChangeShapeType="1"/>
          </p:cNvSpPr>
          <p:nvPr/>
        </p:nvSpPr>
        <p:spPr bwMode="gray">
          <a:xfrm>
            <a:off x="561975" y="6207125"/>
            <a:ext cx="8032750" cy="1588"/>
          </a:xfrm>
          <a:prstGeom prst="line">
            <a:avLst/>
          </a:prstGeom>
          <a:noFill/>
          <a:ln w="15875">
            <a:solidFill>
              <a:srgbClr val="BD1C47"/>
            </a:solidFill>
            <a:round/>
            <a:headEnd type="none" w="sm" len="sm"/>
            <a:tailEnd type="none" w="sm" len="sm"/>
          </a:ln>
          <a:effectLst>
            <a:outerShdw blurRad="63500" dist="17961" dir="2700000" algn="ctr" rotWithShape="0">
              <a:schemeClr val="bg2">
                <a:alpha val="50000"/>
              </a:schemeClr>
            </a:outerShdw>
          </a:effectLst>
        </p:spPr>
        <p:txBody>
          <a:bodyPr wrap="none" anchor="ctr"/>
          <a:lstStyle/>
          <a:p>
            <a:pPr fontAlgn="base">
              <a:spcBef>
                <a:spcPct val="0"/>
              </a:spcBef>
              <a:spcAft>
                <a:spcPct val="0"/>
              </a:spcAft>
              <a:buClr>
                <a:srgbClr val="003366"/>
              </a:buClr>
              <a:buFont typeface="Wingdings" charset="2"/>
              <a:buChar char="n"/>
              <a:defRPr/>
            </a:pPr>
            <a:endParaRPr lang="en-US" sz="1600" b="1">
              <a:solidFill>
                <a:srgbClr val="C0504D"/>
              </a:solidFill>
              <a:latin typeface="Arial" charset="0"/>
              <a:ea typeface="ＭＳ Ｐゴシック" charset="-128"/>
            </a:endParaRPr>
          </a:p>
        </p:txBody>
      </p:sp>
      <p:pic>
        <p:nvPicPr>
          <p:cNvPr id="1031" name="Picture 7" descr="CFGD logo.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413125" y="1579563"/>
            <a:ext cx="2498725" cy="188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7167887"/>
      </p:ext>
    </p:extLst>
  </p:cSld>
  <p:clrMap bg1="lt1" tx1="dk1" bg2="lt2" tx2="dk2" accent1="accent1" accent2="accent2" accent3="accent3" accent4="accent4" accent5="accent5" accent6="accent6" hlink="hlink" folHlink="folHlink"/>
  <p:sldLayoutIdLst>
    <p:sldLayoutId id="2147483661" r:id="rId1"/>
    <p:sldLayoutId id="2147483662" r:id="rId2"/>
  </p:sldLayoutIdLst>
  <p:transition>
    <p:wipe dir="r"/>
  </p:transition>
  <p:timing>
    <p:tnLst>
      <p:par>
        <p:cTn id="1" dur="indefinite" restart="never" nodeType="tmRoot"/>
      </p:par>
    </p:tnLst>
  </p:timing>
  <p:hf hdr="0" ftr="0" dt="0"/>
  <p:txStyles>
    <p:titleStyle>
      <a:lvl1pPr algn="ctr" rtl="0" eaLnBrk="0" fontAlgn="base" hangingPunct="0">
        <a:spcBef>
          <a:spcPct val="0"/>
        </a:spcBef>
        <a:spcAft>
          <a:spcPct val="0"/>
        </a:spcAft>
        <a:defRPr sz="2400" b="1">
          <a:solidFill>
            <a:srgbClr val="595959"/>
          </a:solidFill>
          <a:latin typeface="Helvetica Neue"/>
          <a:ea typeface="ＭＳ Ｐゴシック" charset="-128"/>
          <a:cs typeface="Helvetica Neue"/>
        </a:defRPr>
      </a:lvl1pPr>
      <a:lvl2pPr algn="ctr" rtl="0" eaLnBrk="0" fontAlgn="base" hangingPunct="0">
        <a:spcBef>
          <a:spcPct val="0"/>
        </a:spcBef>
        <a:spcAft>
          <a:spcPct val="0"/>
        </a:spcAft>
        <a:defRPr sz="2400" b="1">
          <a:solidFill>
            <a:srgbClr val="595959"/>
          </a:solidFill>
          <a:latin typeface="Helvetica Neue" charset="0"/>
          <a:ea typeface="ＭＳ Ｐゴシック" charset="-128"/>
          <a:cs typeface="Helvetica Neue" charset="0"/>
        </a:defRPr>
      </a:lvl2pPr>
      <a:lvl3pPr algn="ctr" rtl="0" eaLnBrk="0" fontAlgn="base" hangingPunct="0">
        <a:spcBef>
          <a:spcPct val="0"/>
        </a:spcBef>
        <a:spcAft>
          <a:spcPct val="0"/>
        </a:spcAft>
        <a:defRPr sz="2400" b="1">
          <a:solidFill>
            <a:srgbClr val="595959"/>
          </a:solidFill>
          <a:latin typeface="Helvetica Neue" charset="0"/>
          <a:ea typeface="ＭＳ Ｐゴシック" charset="-128"/>
          <a:cs typeface="Helvetica Neue" charset="0"/>
        </a:defRPr>
      </a:lvl3pPr>
      <a:lvl4pPr algn="ctr" rtl="0" eaLnBrk="0" fontAlgn="base" hangingPunct="0">
        <a:spcBef>
          <a:spcPct val="0"/>
        </a:spcBef>
        <a:spcAft>
          <a:spcPct val="0"/>
        </a:spcAft>
        <a:defRPr sz="2400" b="1">
          <a:solidFill>
            <a:srgbClr val="595959"/>
          </a:solidFill>
          <a:latin typeface="Helvetica Neue" charset="0"/>
          <a:ea typeface="ＭＳ Ｐゴシック" charset="-128"/>
          <a:cs typeface="Helvetica Neue" charset="0"/>
        </a:defRPr>
      </a:lvl4pPr>
      <a:lvl5pPr algn="ctr" rtl="0" eaLnBrk="0" fontAlgn="base" hangingPunct="0">
        <a:spcBef>
          <a:spcPct val="0"/>
        </a:spcBef>
        <a:spcAft>
          <a:spcPct val="0"/>
        </a:spcAft>
        <a:defRPr sz="2400" b="1">
          <a:solidFill>
            <a:srgbClr val="595959"/>
          </a:solidFill>
          <a:latin typeface="Helvetica Neue" charset="0"/>
          <a:ea typeface="ＭＳ Ｐゴシック" charset="-128"/>
          <a:cs typeface="Helvetica Neue" charset="0"/>
        </a:defRPr>
      </a:lvl5pPr>
      <a:lvl6pPr marL="457200" algn="ctr" rtl="0" fontAlgn="base">
        <a:spcBef>
          <a:spcPct val="0"/>
        </a:spcBef>
        <a:spcAft>
          <a:spcPct val="0"/>
        </a:spcAft>
        <a:defRPr sz="2400">
          <a:solidFill>
            <a:schemeClr val="tx1"/>
          </a:solidFill>
          <a:latin typeface="Arial Black" charset="0"/>
        </a:defRPr>
      </a:lvl6pPr>
      <a:lvl7pPr marL="914400" algn="ctr" rtl="0" fontAlgn="base">
        <a:spcBef>
          <a:spcPct val="0"/>
        </a:spcBef>
        <a:spcAft>
          <a:spcPct val="0"/>
        </a:spcAft>
        <a:defRPr sz="2400">
          <a:solidFill>
            <a:schemeClr val="tx1"/>
          </a:solidFill>
          <a:latin typeface="Arial Black" charset="0"/>
        </a:defRPr>
      </a:lvl7pPr>
      <a:lvl8pPr marL="1371600" algn="ctr" rtl="0" fontAlgn="base">
        <a:spcBef>
          <a:spcPct val="0"/>
        </a:spcBef>
        <a:spcAft>
          <a:spcPct val="0"/>
        </a:spcAft>
        <a:defRPr sz="2400">
          <a:solidFill>
            <a:schemeClr val="tx1"/>
          </a:solidFill>
          <a:latin typeface="Arial Black" charset="0"/>
        </a:defRPr>
      </a:lvl8pPr>
      <a:lvl9pPr marL="1828800" algn="ctr" rtl="0" fontAlgn="base">
        <a:spcBef>
          <a:spcPct val="0"/>
        </a:spcBef>
        <a:spcAft>
          <a:spcPct val="0"/>
        </a:spcAft>
        <a:defRPr sz="2400">
          <a:solidFill>
            <a:schemeClr val="tx1"/>
          </a:solidFill>
          <a:latin typeface="Arial Black" charset="0"/>
        </a:defRPr>
      </a:lvl9pPr>
    </p:titleStyle>
    <p:bodyStyle>
      <a:lvl1pPr marL="330200" indent="-330200" algn="ctr" defTabSz="1038225" rtl="0" eaLnBrk="0" fontAlgn="base" hangingPunct="0">
        <a:spcBef>
          <a:spcPct val="0"/>
        </a:spcBef>
        <a:spcAft>
          <a:spcPct val="0"/>
        </a:spcAft>
        <a:buClr>
          <a:srgbClr val="003366"/>
        </a:buClr>
        <a:buSzPct val="80000"/>
        <a:buFont typeface="Wingdings" charset="2"/>
        <a:defRPr sz="2000">
          <a:solidFill>
            <a:srgbClr val="7F7F7F"/>
          </a:solidFill>
          <a:latin typeface="45 Helvetica Light"/>
          <a:ea typeface="ＭＳ Ｐゴシック" charset="-128"/>
          <a:cs typeface="45 Helvetica Light"/>
        </a:defRPr>
      </a:lvl1pPr>
      <a:lvl2pPr marL="803275" indent="-322263" algn="l" defTabSz="1038225" rtl="0" eaLnBrk="0" fontAlgn="base" hangingPunct="0">
        <a:spcBef>
          <a:spcPct val="0"/>
        </a:spcBef>
        <a:spcAft>
          <a:spcPct val="0"/>
        </a:spcAft>
        <a:buClr>
          <a:srgbClr val="003366"/>
        </a:buClr>
        <a:buSzPct val="80000"/>
        <a:buFont typeface="Wingdings" charset="2"/>
        <a:defRPr sz="1400">
          <a:solidFill>
            <a:schemeClr val="tx1"/>
          </a:solidFill>
          <a:latin typeface="Arial" charset="0"/>
          <a:ea typeface="ＭＳ Ｐゴシック" charset="-128"/>
        </a:defRPr>
      </a:lvl2pPr>
      <a:lvl3pPr marL="1189038" indent="-279400" algn="l" defTabSz="1038225" rtl="0" eaLnBrk="0" fontAlgn="base" hangingPunct="0">
        <a:spcBef>
          <a:spcPct val="0"/>
        </a:spcBef>
        <a:spcAft>
          <a:spcPct val="0"/>
        </a:spcAft>
        <a:buClr>
          <a:srgbClr val="003366"/>
        </a:buClr>
        <a:buSzPct val="80000"/>
        <a:buFont typeface="Wingdings" charset="2"/>
        <a:defRPr sz="1400">
          <a:solidFill>
            <a:schemeClr val="tx1"/>
          </a:solidFill>
          <a:latin typeface="Arial" charset="0"/>
          <a:ea typeface="ＭＳ Ｐゴシック" charset="-128"/>
        </a:defRPr>
      </a:lvl3pPr>
      <a:lvl4pPr marL="1690688" indent="-322263" algn="l" defTabSz="1038225" rtl="0" eaLnBrk="0" fontAlgn="base" hangingPunct="0">
        <a:spcBef>
          <a:spcPct val="0"/>
        </a:spcBef>
        <a:spcAft>
          <a:spcPct val="0"/>
        </a:spcAft>
        <a:buClr>
          <a:srgbClr val="003366"/>
        </a:buClr>
        <a:buSzPct val="80000"/>
        <a:buFont typeface="Wingdings" charset="2"/>
        <a:defRPr sz="1400">
          <a:solidFill>
            <a:schemeClr val="tx1"/>
          </a:solidFill>
          <a:latin typeface="Arial" charset="0"/>
          <a:ea typeface="ＭＳ Ｐゴシック" charset="-128"/>
        </a:defRPr>
      </a:lvl4pPr>
      <a:lvl5pPr marL="2049463" indent="-322263" algn="l" defTabSz="1038225" rtl="0" eaLnBrk="0" fontAlgn="base" hangingPunct="0">
        <a:spcBef>
          <a:spcPct val="20000"/>
        </a:spcBef>
        <a:spcAft>
          <a:spcPct val="0"/>
        </a:spcAft>
        <a:buSzPct val="100000"/>
        <a:buChar char="»"/>
        <a:defRPr sz="2000">
          <a:solidFill>
            <a:schemeClr val="tx1"/>
          </a:solidFill>
          <a:latin typeface="Arial" charset="0"/>
          <a:ea typeface="ＭＳ Ｐゴシック" charset="-128"/>
        </a:defRPr>
      </a:lvl5pPr>
      <a:lvl6pPr marL="2506663" indent="-322263" algn="l" defTabSz="1038225" rtl="0" fontAlgn="base">
        <a:spcBef>
          <a:spcPct val="20000"/>
        </a:spcBef>
        <a:spcAft>
          <a:spcPct val="0"/>
        </a:spcAft>
        <a:buSzPct val="100000"/>
        <a:buChar char="»"/>
        <a:defRPr sz="2000">
          <a:solidFill>
            <a:schemeClr val="tx1"/>
          </a:solidFill>
          <a:latin typeface="Arial" charset="0"/>
          <a:ea typeface="ＭＳ Ｐゴシック" charset="-128"/>
        </a:defRPr>
      </a:lvl6pPr>
      <a:lvl7pPr marL="2963863" indent="-322263" algn="l" defTabSz="1038225" rtl="0" fontAlgn="base">
        <a:spcBef>
          <a:spcPct val="20000"/>
        </a:spcBef>
        <a:spcAft>
          <a:spcPct val="0"/>
        </a:spcAft>
        <a:buSzPct val="100000"/>
        <a:buChar char="»"/>
        <a:defRPr sz="2000">
          <a:solidFill>
            <a:schemeClr val="tx1"/>
          </a:solidFill>
          <a:latin typeface="Arial" charset="0"/>
          <a:ea typeface="ＭＳ Ｐゴシック" charset="-128"/>
        </a:defRPr>
      </a:lvl7pPr>
      <a:lvl8pPr marL="3421063" indent="-322263" algn="l" defTabSz="1038225" rtl="0" fontAlgn="base">
        <a:spcBef>
          <a:spcPct val="20000"/>
        </a:spcBef>
        <a:spcAft>
          <a:spcPct val="0"/>
        </a:spcAft>
        <a:buSzPct val="100000"/>
        <a:buChar char="»"/>
        <a:defRPr sz="2000">
          <a:solidFill>
            <a:schemeClr val="tx1"/>
          </a:solidFill>
          <a:latin typeface="Arial" charset="0"/>
          <a:ea typeface="ＭＳ Ｐゴシック" charset="-128"/>
        </a:defRPr>
      </a:lvl8pPr>
      <a:lvl9pPr marL="3878263" indent="-322263" algn="l" defTabSz="1038225" rtl="0" fontAlgn="base">
        <a:spcBef>
          <a:spcPct val="20000"/>
        </a:spcBef>
        <a:spcAft>
          <a:spcPct val="0"/>
        </a:spcAft>
        <a:buSzPct val="100000"/>
        <a:buChar char="»"/>
        <a:defRPr sz="2000">
          <a:solidFill>
            <a:schemeClr val="tx1"/>
          </a:solidFill>
          <a:latin typeface="Arial" charset="0"/>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712788" y="441325"/>
            <a:ext cx="92075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p>
            <a:pPr lvl="0"/>
            <a:r>
              <a:rPr lang="en-US" smtClean="0"/>
              <a:t>Etapa 1</a:t>
            </a:r>
          </a:p>
        </p:txBody>
      </p:sp>
      <p:sp>
        <p:nvSpPr>
          <p:cNvPr id="1641500" name="Rectangle 28"/>
          <p:cNvSpPr>
            <a:spLocks noChangeArrowheads="1"/>
          </p:cNvSpPr>
          <p:nvPr/>
        </p:nvSpPr>
        <p:spPr bwMode="auto">
          <a:xfrm>
            <a:off x="604838" y="6192838"/>
            <a:ext cx="936625" cy="261937"/>
          </a:xfrm>
          <a:prstGeom prst="rect">
            <a:avLst/>
          </a:prstGeom>
          <a:noFill/>
          <a:ln w="9525">
            <a:noFill/>
            <a:miter lim="800000"/>
            <a:headEnd/>
            <a:tailEnd/>
          </a:ln>
          <a:effectLst/>
        </p:spPr>
        <p:txBody>
          <a:bodyPr wrap="none" lIns="82296" rIns="82296">
            <a:spAutoFit/>
          </a:bodyPr>
          <a:lstStyle/>
          <a:p>
            <a:pPr algn="ctr" defTabSz="858838" fontAlgn="base">
              <a:spcBef>
                <a:spcPct val="50000"/>
              </a:spcBef>
              <a:spcAft>
                <a:spcPct val="0"/>
              </a:spcAft>
            </a:pPr>
            <a:r>
              <a:rPr lang="en-US" sz="1100" i="1">
                <a:solidFill>
                  <a:srgbClr val="595959"/>
                </a:solidFill>
                <a:latin typeface="45 Helvetica Light" charset="0"/>
                <a:ea typeface="ＭＳ Ｐゴシック" charset="-128"/>
              </a:rPr>
              <a:t>Marzo 2011 </a:t>
            </a:r>
          </a:p>
        </p:txBody>
      </p:sp>
      <p:sp>
        <p:nvSpPr>
          <p:cNvPr id="10" name="Line 15"/>
          <p:cNvSpPr>
            <a:spLocks noChangeShapeType="1"/>
          </p:cNvSpPr>
          <p:nvPr/>
        </p:nvSpPr>
        <p:spPr bwMode="gray">
          <a:xfrm>
            <a:off x="561975" y="6207125"/>
            <a:ext cx="8032750" cy="1588"/>
          </a:xfrm>
          <a:prstGeom prst="line">
            <a:avLst/>
          </a:prstGeom>
          <a:noFill/>
          <a:ln w="15875">
            <a:solidFill>
              <a:srgbClr val="BD1C47"/>
            </a:solidFill>
            <a:round/>
            <a:headEnd type="none" w="sm" len="sm"/>
            <a:tailEnd type="none" w="sm" len="sm"/>
          </a:ln>
          <a:effectLst>
            <a:outerShdw blurRad="63500" dist="17961" dir="2700000" algn="ctr" rotWithShape="0">
              <a:schemeClr val="bg2">
                <a:alpha val="50000"/>
              </a:schemeClr>
            </a:outerShdw>
          </a:effectLst>
        </p:spPr>
        <p:txBody>
          <a:bodyPr wrap="none" anchor="ctr"/>
          <a:lstStyle/>
          <a:p>
            <a:pPr fontAlgn="base">
              <a:spcBef>
                <a:spcPct val="0"/>
              </a:spcBef>
              <a:spcAft>
                <a:spcPct val="0"/>
              </a:spcAft>
              <a:buClr>
                <a:srgbClr val="003366"/>
              </a:buClr>
              <a:buFont typeface="Wingdings" charset="2"/>
              <a:buChar char="n"/>
              <a:defRPr/>
            </a:pPr>
            <a:endParaRPr lang="en-US" sz="1600" b="1" dirty="0">
              <a:solidFill>
                <a:srgbClr val="C0504D"/>
              </a:solidFill>
              <a:latin typeface="Arial" charset="0"/>
              <a:ea typeface="ＭＳ Ｐゴシック" charset="-128"/>
            </a:endParaRPr>
          </a:p>
        </p:txBody>
      </p:sp>
      <p:sp>
        <p:nvSpPr>
          <p:cNvPr id="9" name="Line 15"/>
          <p:cNvSpPr>
            <a:spLocks noChangeShapeType="1"/>
          </p:cNvSpPr>
          <p:nvPr/>
        </p:nvSpPr>
        <p:spPr bwMode="gray">
          <a:xfrm flipV="1">
            <a:off x="673100" y="881063"/>
            <a:ext cx="6980238" cy="0"/>
          </a:xfrm>
          <a:prstGeom prst="line">
            <a:avLst/>
          </a:prstGeom>
          <a:noFill/>
          <a:ln w="41275">
            <a:solidFill>
              <a:schemeClr val="tx1">
                <a:lumMod val="65000"/>
                <a:lumOff val="35000"/>
              </a:schemeClr>
            </a:solidFill>
            <a:round/>
            <a:headEnd type="none" w="sm" len="sm"/>
            <a:tailEnd type="none" w="sm" len="sm"/>
          </a:ln>
          <a:effectLst>
            <a:outerShdw blurRad="63500" dist="17961" dir="2700000" algn="ctr" rotWithShape="0">
              <a:schemeClr val="bg2">
                <a:alpha val="50000"/>
              </a:schemeClr>
            </a:outerShdw>
          </a:effectLst>
        </p:spPr>
        <p:txBody>
          <a:bodyPr wrap="none" anchor="ctr"/>
          <a:lstStyle/>
          <a:p>
            <a:pPr fontAlgn="base">
              <a:spcBef>
                <a:spcPct val="0"/>
              </a:spcBef>
              <a:spcAft>
                <a:spcPct val="0"/>
              </a:spcAft>
              <a:buClr>
                <a:srgbClr val="003366"/>
              </a:buClr>
              <a:buFont typeface="Wingdings" charset="2"/>
              <a:buNone/>
              <a:defRPr/>
            </a:pPr>
            <a:r>
              <a:rPr lang="en-US" sz="1600" b="1" dirty="0" err="1">
                <a:solidFill>
                  <a:srgbClr val="C0504D"/>
                </a:solidFill>
                <a:latin typeface="Arial" charset="0"/>
                <a:ea typeface="ＭＳ Ｐゴシック" charset="-128"/>
              </a:rPr>
              <a:t>_</a:t>
            </a:r>
            <a:endParaRPr lang="en-US" sz="1600" b="1" dirty="0">
              <a:solidFill>
                <a:srgbClr val="C0504D"/>
              </a:solidFill>
              <a:latin typeface="Arial" charset="0"/>
              <a:ea typeface="ＭＳ Ｐゴシック" charset="-128"/>
            </a:endParaRPr>
          </a:p>
        </p:txBody>
      </p:sp>
      <p:sp>
        <p:nvSpPr>
          <p:cNvPr id="18" name="Rectangle 4"/>
          <p:cNvSpPr>
            <a:spLocks noChangeArrowheads="1"/>
          </p:cNvSpPr>
          <p:nvPr/>
        </p:nvSpPr>
        <p:spPr bwMode="auto">
          <a:xfrm>
            <a:off x="7842250" y="6300788"/>
            <a:ext cx="711200" cy="138112"/>
          </a:xfrm>
          <a:prstGeom prst="rect">
            <a:avLst/>
          </a:prstGeom>
          <a:noFill/>
          <a:ln w="12700">
            <a:noFill/>
            <a:miter lim="800000"/>
            <a:headEnd/>
            <a:tailEnd/>
          </a:ln>
          <a:effectLst/>
        </p:spPr>
        <p:txBody>
          <a:bodyPr lIns="0" tIns="0" rIns="0" bIns="0" anchor="ctr">
            <a:spAutoFit/>
          </a:bodyPr>
          <a:lstStyle/>
          <a:p>
            <a:pPr algn="r" eaLnBrk="0" fontAlgn="base" hangingPunct="0">
              <a:spcBef>
                <a:spcPct val="0"/>
              </a:spcBef>
              <a:spcAft>
                <a:spcPct val="0"/>
              </a:spcAft>
            </a:pPr>
            <a:r>
              <a:rPr lang="en-US" sz="900" b="1">
                <a:solidFill>
                  <a:prstClr val="black"/>
                </a:solidFill>
                <a:latin typeface="Arial" charset="0"/>
                <a:ea typeface="ＭＳ Ｐゴシック" charset="-128"/>
              </a:rPr>
              <a:t>PAGE </a:t>
            </a:r>
            <a:fld id="{431C9060-1B6B-41AB-A96A-9FF6984C00E0}" type="slidenum">
              <a:rPr lang="en-US" sz="900" b="1">
                <a:solidFill>
                  <a:prstClr val="black"/>
                </a:solidFill>
                <a:latin typeface="Arial" charset="0"/>
                <a:ea typeface="ＭＳ Ｐゴシック" charset="-128"/>
              </a:rPr>
              <a:pPr algn="r" eaLnBrk="0" fontAlgn="base" hangingPunct="0">
                <a:spcBef>
                  <a:spcPct val="0"/>
                </a:spcBef>
                <a:spcAft>
                  <a:spcPct val="0"/>
                </a:spcAft>
              </a:pPr>
              <a:t>‹Nº›</a:t>
            </a:fld>
            <a:endParaRPr lang="en-US" sz="900" b="1">
              <a:solidFill>
                <a:prstClr val="black"/>
              </a:solidFill>
              <a:latin typeface="Arial" charset="0"/>
              <a:ea typeface="ＭＳ Ｐゴシック" charset="-128"/>
            </a:endParaRPr>
          </a:p>
        </p:txBody>
      </p:sp>
      <p:pic>
        <p:nvPicPr>
          <p:cNvPr id="4103" name="Picture 11" descr="Imagen 16.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2075" y="677863"/>
            <a:ext cx="9572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786332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ransition>
    <p:wipe dir="r"/>
  </p:transition>
  <p:timing>
    <p:tnLst>
      <p:par>
        <p:cTn id="1" dur="indefinite" restart="never" nodeType="tmRoot"/>
      </p:par>
    </p:tnLst>
  </p:timing>
  <p:hf hdr="0" ftr="0" dt="0"/>
  <p:txStyles>
    <p:titleStyle>
      <a:lvl1pPr algn="l" rtl="0" eaLnBrk="0" fontAlgn="base" hangingPunct="0">
        <a:spcBef>
          <a:spcPct val="0"/>
        </a:spcBef>
        <a:spcAft>
          <a:spcPct val="0"/>
        </a:spcAft>
        <a:defRPr sz="2000" b="1">
          <a:solidFill>
            <a:srgbClr val="595959"/>
          </a:solidFill>
          <a:latin typeface="Helvetica Neue"/>
          <a:ea typeface="ＭＳ Ｐゴシック" charset="-128"/>
          <a:cs typeface="Helvetica Neue"/>
        </a:defRPr>
      </a:lvl1pPr>
      <a:lvl2pPr algn="l" rtl="0" eaLnBrk="0" fontAlgn="base" hangingPunct="0">
        <a:spcBef>
          <a:spcPct val="0"/>
        </a:spcBef>
        <a:spcAft>
          <a:spcPct val="0"/>
        </a:spcAft>
        <a:defRPr sz="2000" b="1">
          <a:solidFill>
            <a:srgbClr val="595959"/>
          </a:solidFill>
          <a:latin typeface="Helvetica Neue" charset="0"/>
          <a:ea typeface="ＭＳ Ｐゴシック" charset="-128"/>
          <a:cs typeface="Helvetica Neue" charset="0"/>
        </a:defRPr>
      </a:lvl2pPr>
      <a:lvl3pPr algn="l" rtl="0" eaLnBrk="0" fontAlgn="base" hangingPunct="0">
        <a:spcBef>
          <a:spcPct val="0"/>
        </a:spcBef>
        <a:spcAft>
          <a:spcPct val="0"/>
        </a:spcAft>
        <a:defRPr sz="2000" b="1">
          <a:solidFill>
            <a:srgbClr val="595959"/>
          </a:solidFill>
          <a:latin typeface="Helvetica Neue" charset="0"/>
          <a:ea typeface="ＭＳ Ｐゴシック" charset="-128"/>
          <a:cs typeface="Helvetica Neue" charset="0"/>
        </a:defRPr>
      </a:lvl3pPr>
      <a:lvl4pPr algn="l" rtl="0" eaLnBrk="0" fontAlgn="base" hangingPunct="0">
        <a:spcBef>
          <a:spcPct val="0"/>
        </a:spcBef>
        <a:spcAft>
          <a:spcPct val="0"/>
        </a:spcAft>
        <a:defRPr sz="2000" b="1">
          <a:solidFill>
            <a:srgbClr val="595959"/>
          </a:solidFill>
          <a:latin typeface="Helvetica Neue" charset="0"/>
          <a:ea typeface="ＭＳ Ｐゴシック" charset="-128"/>
          <a:cs typeface="Helvetica Neue" charset="0"/>
        </a:defRPr>
      </a:lvl4pPr>
      <a:lvl5pPr algn="l" rtl="0" eaLnBrk="0" fontAlgn="base" hangingPunct="0">
        <a:spcBef>
          <a:spcPct val="0"/>
        </a:spcBef>
        <a:spcAft>
          <a:spcPct val="0"/>
        </a:spcAft>
        <a:defRPr sz="2000" b="1">
          <a:solidFill>
            <a:srgbClr val="595959"/>
          </a:solidFill>
          <a:latin typeface="Helvetica Neue" charset="0"/>
          <a:ea typeface="ＭＳ Ｐゴシック" charset="-128"/>
          <a:cs typeface="Helvetica Neue" charset="0"/>
        </a:defRPr>
      </a:lvl5pPr>
      <a:lvl6pPr marL="457200" algn="ctr" rtl="0" fontAlgn="base">
        <a:spcBef>
          <a:spcPct val="0"/>
        </a:spcBef>
        <a:spcAft>
          <a:spcPct val="0"/>
        </a:spcAft>
        <a:defRPr sz="2400">
          <a:solidFill>
            <a:schemeClr val="tx1"/>
          </a:solidFill>
          <a:latin typeface="Arial Black" charset="0"/>
        </a:defRPr>
      </a:lvl6pPr>
      <a:lvl7pPr marL="914400" algn="ctr" rtl="0" fontAlgn="base">
        <a:spcBef>
          <a:spcPct val="0"/>
        </a:spcBef>
        <a:spcAft>
          <a:spcPct val="0"/>
        </a:spcAft>
        <a:defRPr sz="2400">
          <a:solidFill>
            <a:schemeClr val="tx1"/>
          </a:solidFill>
          <a:latin typeface="Arial Black" charset="0"/>
        </a:defRPr>
      </a:lvl7pPr>
      <a:lvl8pPr marL="1371600" algn="ctr" rtl="0" fontAlgn="base">
        <a:spcBef>
          <a:spcPct val="0"/>
        </a:spcBef>
        <a:spcAft>
          <a:spcPct val="0"/>
        </a:spcAft>
        <a:defRPr sz="2400">
          <a:solidFill>
            <a:schemeClr val="tx1"/>
          </a:solidFill>
          <a:latin typeface="Arial Black" charset="0"/>
        </a:defRPr>
      </a:lvl8pPr>
      <a:lvl9pPr marL="1828800" algn="ctr" rtl="0" fontAlgn="base">
        <a:spcBef>
          <a:spcPct val="0"/>
        </a:spcBef>
        <a:spcAft>
          <a:spcPct val="0"/>
        </a:spcAft>
        <a:defRPr sz="2400">
          <a:solidFill>
            <a:schemeClr val="tx1"/>
          </a:solidFill>
          <a:latin typeface="Arial Black" charset="0"/>
        </a:defRPr>
      </a:lvl9pPr>
    </p:titleStyle>
    <p:bodyStyle>
      <a:lvl1pPr marL="330200" indent="-330200" algn="ctr" defTabSz="1038225" rtl="0" eaLnBrk="0" fontAlgn="base" hangingPunct="0">
        <a:spcBef>
          <a:spcPct val="0"/>
        </a:spcBef>
        <a:spcAft>
          <a:spcPct val="0"/>
        </a:spcAft>
        <a:buClr>
          <a:srgbClr val="003366"/>
        </a:buClr>
        <a:buSzPct val="80000"/>
        <a:buFont typeface="Wingdings" charset="2"/>
        <a:defRPr sz="1600">
          <a:solidFill>
            <a:srgbClr val="7F7F7F"/>
          </a:solidFill>
          <a:latin typeface="45 Helvetica Light"/>
          <a:ea typeface="ＭＳ Ｐゴシック" charset="-128"/>
          <a:cs typeface="45 Helvetica Light"/>
        </a:defRPr>
      </a:lvl1pPr>
      <a:lvl2pPr marL="803275" indent="-322263" algn="l" defTabSz="1038225" rtl="0" eaLnBrk="0" fontAlgn="base" hangingPunct="0">
        <a:spcBef>
          <a:spcPct val="0"/>
        </a:spcBef>
        <a:spcAft>
          <a:spcPct val="0"/>
        </a:spcAft>
        <a:buClr>
          <a:srgbClr val="003366"/>
        </a:buClr>
        <a:buSzPct val="80000"/>
        <a:buFont typeface="Wingdings" charset="2"/>
        <a:defRPr sz="1400">
          <a:solidFill>
            <a:schemeClr val="tx1"/>
          </a:solidFill>
          <a:latin typeface="Arial" charset="0"/>
          <a:ea typeface="ＭＳ Ｐゴシック" charset="-128"/>
        </a:defRPr>
      </a:lvl2pPr>
      <a:lvl3pPr marL="1189038" indent="-279400" algn="l" defTabSz="1038225" rtl="0" eaLnBrk="0" fontAlgn="base" hangingPunct="0">
        <a:spcBef>
          <a:spcPct val="0"/>
        </a:spcBef>
        <a:spcAft>
          <a:spcPct val="0"/>
        </a:spcAft>
        <a:buClr>
          <a:srgbClr val="003366"/>
        </a:buClr>
        <a:buSzPct val="80000"/>
        <a:buFont typeface="Wingdings" charset="2"/>
        <a:defRPr sz="1400">
          <a:solidFill>
            <a:schemeClr val="tx1"/>
          </a:solidFill>
          <a:latin typeface="Arial" charset="0"/>
          <a:ea typeface="ＭＳ Ｐゴシック" charset="-128"/>
        </a:defRPr>
      </a:lvl3pPr>
      <a:lvl4pPr marL="1690688" indent="-322263" algn="l" defTabSz="1038225" rtl="0" eaLnBrk="0" fontAlgn="base" hangingPunct="0">
        <a:spcBef>
          <a:spcPct val="0"/>
        </a:spcBef>
        <a:spcAft>
          <a:spcPct val="0"/>
        </a:spcAft>
        <a:buClr>
          <a:srgbClr val="003366"/>
        </a:buClr>
        <a:buSzPct val="80000"/>
        <a:buFont typeface="Wingdings" charset="2"/>
        <a:defRPr sz="1400">
          <a:solidFill>
            <a:schemeClr val="tx1"/>
          </a:solidFill>
          <a:latin typeface="Arial" charset="0"/>
          <a:ea typeface="ＭＳ Ｐゴシック" charset="-128"/>
        </a:defRPr>
      </a:lvl4pPr>
      <a:lvl5pPr marL="2049463" indent="-322263" algn="l" defTabSz="1038225" rtl="0" eaLnBrk="0" fontAlgn="base" hangingPunct="0">
        <a:spcBef>
          <a:spcPct val="20000"/>
        </a:spcBef>
        <a:spcAft>
          <a:spcPct val="0"/>
        </a:spcAft>
        <a:buSzPct val="100000"/>
        <a:buChar char="»"/>
        <a:defRPr sz="2000">
          <a:solidFill>
            <a:schemeClr val="tx1"/>
          </a:solidFill>
          <a:latin typeface="Arial" charset="0"/>
          <a:ea typeface="ＭＳ Ｐゴシック" charset="-128"/>
        </a:defRPr>
      </a:lvl5pPr>
      <a:lvl6pPr marL="2506663" indent="-322263" algn="l" defTabSz="1038225" rtl="0" fontAlgn="base">
        <a:spcBef>
          <a:spcPct val="20000"/>
        </a:spcBef>
        <a:spcAft>
          <a:spcPct val="0"/>
        </a:spcAft>
        <a:buSzPct val="100000"/>
        <a:buChar char="»"/>
        <a:defRPr sz="2000">
          <a:solidFill>
            <a:schemeClr val="tx1"/>
          </a:solidFill>
          <a:latin typeface="Arial" charset="0"/>
          <a:ea typeface="ＭＳ Ｐゴシック" charset="-128"/>
        </a:defRPr>
      </a:lvl6pPr>
      <a:lvl7pPr marL="2963863" indent="-322263" algn="l" defTabSz="1038225" rtl="0" fontAlgn="base">
        <a:spcBef>
          <a:spcPct val="20000"/>
        </a:spcBef>
        <a:spcAft>
          <a:spcPct val="0"/>
        </a:spcAft>
        <a:buSzPct val="100000"/>
        <a:buChar char="»"/>
        <a:defRPr sz="2000">
          <a:solidFill>
            <a:schemeClr val="tx1"/>
          </a:solidFill>
          <a:latin typeface="Arial" charset="0"/>
          <a:ea typeface="ＭＳ Ｐゴシック" charset="-128"/>
        </a:defRPr>
      </a:lvl7pPr>
      <a:lvl8pPr marL="3421063" indent="-322263" algn="l" defTabSz="1038225" rtl="0" fontAlgn="base">
        <a:spcBef>
          <a:spcPct val="20000"/>
        </a:spcBef>
        <a:spcAft>
          <a:spcPct val="0"/>
        </a:spcAft>
        <a:buSzPct val="100000"/>
        <a:buChar char="»"/>
        <a:defRPr sz="2000">
          <a:solidFill>
            <a:schemeClr val="tx1"/>
          </a:solidFill>
          <a:latin typeface="Arial" charset="0"/>
          <a:ea typeface="ＭＳ Ｐゴシック" charset="-128"/>
        </a:defRPr>
      </a:lvl8pPr>
      <a:lvl9pPr marL="3878263" indent="-322263" algn="l" defTabSz="1038225" rtl="0" fontAlgn="base">
        <a:spcBef>
          <a:spcPct val="20000"/>
        </a:spcBef>
        <a:spcAft>
          <a:spcPct val="0"/>
        </a:spcAft>
        <a:buSzPct val="100000"/>
        <a:buChar char="»"/>
        <a:defRPr sz="2000">
          <a:solidFill>
            <a:schemeClr val="tx1"/>
          </a:solidFill>
          <a:latin typeface="Arial" charset="0"/>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dirty="0">
              <a:solidFill>
                <a:prstClr val="black"/>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1556792"/>
            <a:ext cx="2324676"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3 Título"/>
          <p:cNvSpPr txBox="1">
            <a:spLocks/>
          </p:cNvSpPr>
          <p:nvPr/>
        </p:nvSpPr>
        <p:spPr>
          <a:xfrm>
            <a:off x="0" y="4149080"/>
            <a:ext cx="9144000" cy="10464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t>Acquisition of Shares and Assets </a:t>
            </a:r>
            <a:r>
              <a:rPr lang="en-US" sz="2800" b="1" dirty="0" smtClean="0"/>
              <a:t>in Argentina </a:t>
            </a:r>
            <a:r>
              <a:rPr lang="en-US" sz="2800" b="1" dirty="0"/>
              <a:t/>
            </a:r>
            <a:br>
              <a:rPr lang="en-US" sz="2800" b="1" dirty="0"/>
            </a:br>
            <a:endParaRPr lang="en-US" sz="2800" b="1" dirty="0" smtClean="0"/>
          </a:p>
          <a:p>
            <a:r>
              <a:rPr lang="en-US" sz="2400" b="1" dirty="0" smtClean="0"/>
              <a:t>What </a:t>
            </a:r>
            <a:r>
              <a:rPr lang="en-US" sz="2400" b="1" dirty="0"/>
              <a:t>you </a:t>
            </a:r>
            <a:r>
              <a:rPr lang="en-US" sz="2400" b="1" u="sng" dirty="0"/>
              <a:t>should</a:t>
            </a:r>
            <a:r>
              <a:rPr lang="en-US" sz="2400" b="1" dirty="0"/>
              <a:t> know</a:t>
            </a:r>
            <a:endParaRPr lang="en-US" sz="2200" b="1" dirty="0">
              <a:solidFill>
                <a:schemeClr val="tx1">
                  <a:lumMod val="50000"/>
                  <a:lumOff val="50000"/>
                </a:schemeClr>
              </a:solidFill>
            </a:endParaRPr>
          </a:p>
        </p:txBody>
      </p:sp>
      <p:sp>
        <p:nvSpPr>
          <p:cNvPr id="11" name="10 CuadroTexto"/>
          <p:cNvSpPr txBox="1"/>
          <p:nvPr/>
        </p:nvSpPr>
        <p:spPr>
          <a:xfrm>
            <a:off x="0" y="5701898"/>
            <a:ext cx="9144000" cy="369332"/>
          </a:xfrm>
          <a:prstGeom prst="rect">
            <a:avLst/>
          </a:prstGeom>
          <a:noFill/>
        </p:spPr>
        <p:txBody>
          <a:bodyPr wrap="square" rtlCol="0">
            <a:spAutoFit/>
          </a:bodyPr>
          <a:lstStyle/>
          <a:p>
            <a:pPr algn="ctr"/>
            <a:r>
              <a:rPr lang="es-AR" dirty="0" smtClean="0">
                <a:latin typeface="+mj-lt"/>
              </a:rPr>
              <a:t>2014</a:t>
            </a:r>
            <a:endParaRPr lang="es-ES" dirty="0">
              <a:latin typeface="+mj-lt"/>
            </a:endParaRPr>
          </a:p>
        </p:txBody>
      </p:sp>
    </p:spTree>
    <p:extLst>
      <p:ext uri="{BB962C8B-B14F-4D97-AF65-F5344CB8AC3E}">
        <p14:creationId xmlns:p14="http://schemas.microsoft.com/office/powerpoint/2010/main" val="4267527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Text Box 5"/>
          <p:cNvSpPr txBox="1">
            <a:spLocks noChangeArrowheads="1"/>
          </p:cNvSpPr>
          <p:nvPr/>
        </p:nvSpPr>
        <p:spPr bwMode="auto">
          <a:xfrm>
            <a:off x="822045" y="908668"/>
            <a:ext cx="8094445"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65113" indent="-265113">
              <a:defRPr sz="2400">
                <a:solidFill>
                  <a:schemeClr val="tx1"/>
                </a:solidFill>
                <a:latin typeface="Times New Roman" pitchFamily="18" charset="0"/>
              </a:defRPr>
            </a:lvl1pPr>
            <a:lvl2pPr marL="901700" indent="-282575">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285750" indent="-285750">
              <a:buClr>
                <a:srgbClr val="C00000"/>
              </a:buClr>
              <a:buFont typeface="Wingdings" pitchFamily="2" charset="2"/>
              <a:buChar char="§"/>
            </a:pPr>
            <a:r>
              <a:rPr lang="en-US" sz="1800" dirty="0" smtClean="0">
                <a:latin typeface="+mn-lt"/>
              </a:rPr>
              <a:t>Inflow </a:t>
            </a:r>
            <a:r>
              <a:rPr lang="en-US" sz="1800" dirty="0">
                <a:latin typeface="+mn-lt"/>
              </a:rPr>
              <a:t>and </a:t>
            </a:r>
            <a:r>
              <a:rPr lang="en-US" sz="1800" dirty="0" smtClean="0">
                <a:latin typeface="+mn-lt"/>
              </a:rPr>
              <a:t>outflow </a:t>
            </a:r>
            <a:r>
              <a:rPr lang="en-US" sz="1800" dirty="0">
                <a:latin typeface="+mn-lt"/>
              </a:rPr>
              <a:t>of funds must go through the </a:t>
            </a:r>
            <a:r>
              <a:rPr lang="en-US" sz="1800" dirty="0" smtClean="0">
                <a:latin typeface="+mn-lt"/>
              </a:rPr>
              <a:t>“</a:t>
            </a:r>
            <a:r>
              <a:rPr lang="en-US" sz="1800" dirty="0">
                <a:latin typeface="+mn-lt"/>
              </a:rPr>
              <a:t>Single Free Exchange Market</a:t>
            </a:r>
            <a:r>
              <a:rPr lang="en-US" sz="1800" dirty="0" smtClean="0">
                <a:latin typeface="+mn-lt"/>
              </a:rPr>
              <a:t>”, which is regulated </a:t>
            </a:r>
            <a:r>
              <a:rPr lang="en-US" sz="1800" dirty="0">
                <a:latin typeface="+mn-lt"/>
              </a:rPr>
              <a:t>by the Central </a:t>
            </a:r>
            <a:r>
              <a:rPr lang="en-US" sz="1800" dirty="0" smtClean="0">
                <a:latin typeface="+mn-lt"/>
              </a:rPr>
              <a:t>Bank</a:t>
            </a:r>
            <a:endParaRPr lang="en-US" sz="1800" dirty="0">
              <a:latin typeface="+mn-lt"/>
            </a:endParaRPr>
          </a:p>
          <a:p>
            <a:pPr marL="904875" lvl="1" indent="-285750">
              <a:buClr>
                <a:srgbClr val="C00000"/>
              </a:buClr>
              <a:buFont typeface="Arial" pitchFamily="34" charset="0"/>
              <a:buChar char="•"/>
            </a:pPr>
            <a:r>
              <a:rPr lang="en-US" sz="1600" dirty="0" smtClean="0">
                <a:latin typeface="+mn-lt"/>
              </a:rPr>
              <a:t>Forex </a:t>
            </a:r>
            <a:r>
              <a:rPr lang="en-US" sz="1600" dirty="0">
                <a:latin typeface="+mn-lt"/>
              </a:rPr>
              <a:t>regulations, which are frequently modified, </a:t>
            </a:r>
            <a:r>
              <a:rPr lang="en-US" sz="1600" dirty="0" smtClean="0">
                <a:latin typeface="+mn-lt"/>
              </a:rPr>
              <a:t>establish maximum </a:t>
            </a:r>
            <a:r>
              <a:rPr lang="en-US" sz="1600" dirty="0">
                <a:latin typeface="+mn-lt"/>
              </a:rPr>
              <a:t>terms to liquidate proceeds from exports and payment of imports, restrictions for the acquisition of foreign currency and minimum terms for all external financings and a registry of foreign investments, among other issues</a:t>
            </a:r>
          </a:p>
          <a:p>
            <a:pPr marL="904875" lvl="1" indent="-285750">
              <a:buClr>
                <a:srgbClr val="C00000"/>
              </a:buClr>
              <a:buFont typeface="Arial" pitchFamily="34" charset="0"/>
              <a:buChar char="•"/>
            </a:pPr>
            <a:r>
              <a:rPr lang="en-US" sz="1600" dirty="0">
                <a:latin typeface="+mn-lt"/>
              </a:rPr>
              <a:t>Access to the “Single Free Exchange Market “ for the payment and remittance of profits and dividends abroad is </a:t>
            </a:r>
            <a:r>
              <a:rPr lang="en-US" sz="1600" dirty="0" smtClean="0">
                <a:latin typeface="+mn-lt"/>
              </a:rPr>
              <a:t>technically permitted</a:t>
            </a:r>
            <a:r>
              <a:rPr lang="en-US" sz="1600" dirty="0">
                <a:latin typeface="+mn-lt"/>
              </a:rPr>
              <a:t>, provided such profits are reflected in audited financial </a:t>
            </a:r>
            <a:r>
              <a:rPr lang="en-US" sz="1600" dirty="0" smtClean="0">
                <a:latin typeface="+mn-lt"/>
              </a:rPr>
              <a:t>statements, but as a practical matter authorization of the remittance is subject to political discretion (and generally not granted)</a:t>
            </a:r>
            <a:endParaRPr lang="en-US" sz="1600" dirty="0">
              <a:latin typeface="+mn-lt"/>
            </a:endParaRPr>
          </a:p>
          <a:p>
            <a:pPr marL="904875" lvl="1" indent="-285750">
              <a:buClr>
                <a:srgbClr val="C00000"/>
              </a:buClr>
              <a:buFont typeface="Wingdings" pitchFamily="2" charset="2"/>
              <a:buChar char="§"/>
            </a:pPr>
            <a:endParaRPr lang="en-US" sz="1000" dirty="0">
              <a:latin typeface="+mn-lt"/>
            </a:endParaRPr>
          </a:p>
          <a:p>
            <a:pPr marL="285750" indent="-285750">
              <a:buClr>
                <a:srgbClr val="C00000"/>
              </a:buClr>
              <a:buFont typeface="Wingdings" pitchFamily="2" charset="2"/>
              <a:buChar char="§"/>
            </a:pPr>
            <a:r>
              <a:rPr lang="en-US" sz="1800" dirty="0">
                <a:latin typeface="+mn-lt"/>
              </a:rPr>
              <a:t>External financing shall:</a:t>
            </a:r>
          </a:p>
          <a:p>
            <a:pPr marL="904875" lvl="1" indent="-285750">
              <a:buClr>
                <a:srgbClr val="C00000"/>
              </a:buClr>
              <a:buFont typeface="Arial" pitchFamily="34" charset="0"/>
              <a:buChar char="•"/>
            </a:pPr>
            <a:r>
              <a:rPr lang="en-US" sz="1600" dirty="0" smtClean="0">
                <a:latin typeface="+mn-lt"/>
              </a:rPr>
              <a:t>Be </a:t>
            </a:r>
            <a:r>
              <a:rPr lang="en-US" sz="1600" dirty="0">
                <a:latin typeface="+mn-lt"/>
              </a:rPr>
              <a:t>registered with the Central Bank and have minimum term of 1 year</a:t>
            </a:r>
          </a:p>
          <a:p>
            <a:pPr marL="904875" lvl="1" indent="-285750">
              <a:buClr>
                <a:srgbClr val="C00000"/>
              </a:buClr>
              <a:buFont typeface="Arial" pitchFamily="34" charset="0"/>
              <a:buChar char="•"/>
            </a:pPr>
            <a:r>
              <a:rPr lang="en-US" sz="1600" dirty="0">
                <a:latin typeface="+mn-lt"/>
              </a:rPr>
              <a:t>Be subject to a non-remunerated 365 days mandatory deposit equal to 30% of the amount of the financing</a:t>
            </a:r>
          </a:p>
          <a:p>
            <a:pPr marL="285750" indent="-285750">
              <a:buClr>
                <a:srgbClr val="C00000"/>
              </a:buClr>
              <a:buFont typeface="Wingdings" pitchFamily="2" charset="2"/>
              <a:buChar char="§"/>
            </a:pPr>
            <a:endParaRPr lang="en-US" sz="1000" dirty="0">
              <a:latin typeface="+mn-lt"/>
            </a:endParaRPr>
          </a:p>
          <a:p>
            <a:pPr marL="285750" indent="-285750">
              <a:buClr>
                <a:srgbClr val="C00000"/>
              </a:buClr>
              <a:buFont typeface="Wingdings" pitchFamily="2" charset="2"/>
              <a:buChar char="§"/>
            </a:pPr>
            <a:r>
              <a:rPr lang="en-US" sz="1800" dirty="0">
                <a:latin typeface="+mn-lt"/>
              </a:rPr>
              <a:t>Main exceptions to the mandatory 30% deposit:</a:t>
            </a:r>
          </a:p>
          <a:p>
            <a:pPr marL="904875" lvl="1" indent="-285750">
              <a:buClr>
                <a:srgbClr val="C00000"/>
              </a:buClr>
              <a:buFont typeface="Arial" pitchFamily="34" charset="0"/>
              <a:buChar char="•"/>
            </a:pPr>
            <a:r>
              <a:rPr lang="en-US" sz="1600" dirty="0" smtClean="0">
                <a:latin typeface="+mn-lt"/>
              </a:rPr>
              <a:t>Direct </a:t>
            </a:r>
            <a:r>
              <a:rPr lang="en-US" sz="1600" dirty="0">
                <a:latin typeface="+mn-lt"/>
              </a:rPr>
              <a:t>investments in Argentine companies and investments in non-financial assets with a minimum duration of 2 years</a:t>
            </a:r>
          </a:p>
          <a:p>
            <a:pPr marL="904875" lvl="1" indent="-285750">
              <a:buClr>
                <a:srgbClr val="C00000"/>
              </a:buClr>
              <a:buFont typeface="Arial" pitchFamily="34" charset="0"/>
              <a:buChar char="•"/>
            </a:pPr>
            <a:r>
              <a:rPr lang="en-US" sz="1600" dirty="0">
                <a:latin typeface="+mn-lt"/>
              </a:rPr>
              <a:t>Purchase of newly issued publicly traded securities in the primary markets</a:t>
            </a:r>
          </a:p>
          <a:p>
            <a:pPr marL="904875" lvl="1" indent="-285750">
              <a:buClr>
                <a:srgbClr val="C00000"/>
              </a:buClr>
              <a:buFont typeface="Arial" pitchFamily="34" charset="0"/>
              <a:buChar char="•"/>
            </a:pPr>
            <a:r>
              <a:rPr lang="en-US" sz="1600" dirty="0">
                <a:latin typeface="+mn-lt"/>
              </a:rPr>
              <a:t>Cancellation of existing debts</a:t>
            </a:r>
          </a:p>
          <a:p>
            <a:pPr marL="904875" lvl="1" indent="-285750">
              <a:buClr>
                <a:srgbClr val="C00000"/>
              </a:buClr>
              <a:buFont typeface="Arial" pitchFamily="34" charset="0"/>
              <a:buChar char="•"/>
            </a:pPr>
            <a:r>
              <a:rPr lang="en-US" sz="1600" dirty="0">
                <a:latin typeface="+mn-lt"/>
              </a:rPr>
              <a:t>Formation of external portfolios (within certain limits</a:t>
            </a:r>
            <a:r>
              <a:rPr lang="en-US" sz="1600" dirty="0" smtClean="0">
                <a:latin typeface="+mn-lt"/>
              </a:rPr>
              <a:t>)</a:t>
            </a:r>
            <a:endParaRPr lang="en-US" sz="1600" dirty="0">
              <a:solidFill>
                <a:srgbClr val="003366"/>
              </a:solidFill>
              <a:latin typeface="Arial Unicode MS" pitchFamily="34" charset="-128"/>
            </a:endParaRPr>
          </a:p>
        </p:txBody>
      </p:sp>
      <p:cxnSp>
        <p:nvCxnSpPr>
          <p:cNvPr id="7" name="6 Conector recto"/>
          <p:cNvCxnSpPr/>
          <p:nvPr/>
        </p:nvCxnSpPr>
        <p:spPr>
          <a:xfrm flipV="1">
            <a:off x="835968" y="836711"/>
            <a:ext cx="7048400" cy="1"/>
          </a:xfrm>
          <a:prstGeom prst="line">
            <a:avLst/>
          </a:prstGeom>
          <a:ln w="25400"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1141" y="670595"/>
            <a:ext cx="895350" cy="238125"/>
          </a:xfrm>
          <a:prstGeom prst="rect">
            <a:avLst/>
          </a:prstGeom>
          <a:noFill/>
          <a:extLst>
            <a:ext uri="{909E8E84-426E-40DD-AFC4-6F175D3DCCD1}">
              <a14:hiddenFill xmlns:a14="http://schemas.microsoft.com/office/drawing/2010/main">
                <a:solidFill>
                  <a:srgbClr val="FFFFFF"/>
                </a:solidFill>
              </a14:hiddenFill>
            </a:ext>
          </a:extLst>
        </p:spPr>
      </p:pic>
      <p:sp>
        <p:nvSpPr>
          <p:cNvPr id="9" name="8 CuadroTexto"/>
          <p:cNvSpPr txBox="1"/>
          <p:nvPr/>
        </p:nvSpPr>
        <p:spPr>
          <a:xfrm>
            <a:off x="752653" y="328966"/>
            <a:ext cx="4752528" cy="461665"/>
          </a:xfrm>
          <a:prstGeom prst="rect">
            <a:avLst/>
          </a:prstGeom>
          <a:noFill/>
        </p:spPr>
        <p:txBody>
          <a:bodyPr wrap="square" rtlCol="0">
            <a:spAutoFit/>
          </a:bodyPr>
          <a:lstStyle/>
          <a:p>
            <a:r>
              <a:rPr lang="es-AR" sz="2400" dirty="0" err="1" smtClean="0"/>
              <a:t>Foreign</a:t>
            </a:r>
            <a:r>
              <a:rPr lang="es-AR" sz="2400" dirty="0" smtClean="0"/>
              <a:t> Exchange </a:t>
            </a:r>
            <a:r>
              <a:rPr lang="es-AR" sz="2400" dirty="0" err="1" smtClean="0"/>
              <a:t>Market</a:t>
            </a:r>
            <a:endParaRPr lang="es-ES" sz="2400" dirty="0"/>
          </a:p>
        </p:txBody>
      </p:sp>
      <p:cxnSp>
        <p:nvCxnSpPr>
          <p:cNvPr id="10" name="9 Conector recto"/>
          <p:cNvCxnSpPr/>
          <p:nvPr/>
        </p:nvCxnSpPr>
        <p:spPr>
          <a:xfrm>
            <a:off x="835968" y="6453336"/>
            <a:ext cx="7840488"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45472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Text Box 5"/>
          <p:cNvSpPr txBox="1">
            <a:spLocks noChangeArrowheads="1"/>
          </p:cNvSpPr>
          <p:nvPr/>
        </p:nvSpPr>
        <p:spPr bwMode="auto">
          <a:xfrm>
            <a:off x="835968" y="765175"/>
            <a:ext cx="7984504" cy="5663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65113" indent="-265113">
              <a:defRPr sz="2400">
                <a:solidFill>
                  <a:schemeClr val="tx1"/>
                </a:solidFill>
                <a:latin typeface="Times New Roman" pitchFamily="18" charset="0"/>
              </a:defRPr>
            </a:lvl1pPr>
            <a:lvl2pPr marL="901700" indent="-282575">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Clr>
                <a:srgbClr val="33CC33"/>
              </a:buClr>
              <a:buFontTx/>
              <a:buChar char="•"/>
            </a:pPr>
            <a:endParaRPr lang="en-US" sz="800" dirty="0">
              <a:solidFill>
                <a:srgbClr val="003366"/>
              </a:solidFill>
              <a:latin typeface="Arial Unicode MS" pitchFamily="34" charset="-128"/>
            </a:endParaRPr>
          </a:p>
          <a:p>
            <a:pPr marL="285750" indent="-285750">
              <a:buClr>
                <a:srgbClr val="C00000"/>
              </a:buClr>
              <a:buFont typeface="Wingdings" pitchFamily="2" charset="2"/>
              <a:buChar char="§"/>
            </a:pPr>
            <a:r>
              <a:rPr lang="en-US" sz="1600" dirty="0" smtClean="0">
                <a:latin typeface="+mj-lt"/>
              </a:rPr>
              <a:t>It </a:t>
            </a:r>
            <a:r>
              <a:rPr lang="en-US" sz="1600" dirty="0">
                <a:latin typeface="+mj-lt"/>
              </a:rPr>
              <a:t>is key to take into account the tax impact of any acquisition structure, of the manner in which the operation of the business is structured and of the exit strategy, such as:</a:t>
            </a:r>
          </a:p>
          <a:p>
            <a:pPr marL="638175" lvl="1" indent="-371475" defTabSz="896938">
              <a:spcBef>
                <a:spcPts val="1200"/>
              </a:spcBef>
              <a:buClr>
                <a:srgbClr val="C00000"/>
              </a:buClr>
              <a:buFont typeface="Arial" pitchFamily="34" charset="0"/>
              <a:buChar char="•"/>
              <a:tabLst>
                <a:tab pos="539750" algn="l"/>
              </a:tabLst>
            </a:pPr>
            <a:r>
              <a:rPr lang="en-US" sz="1400" dirty="0" smtClean="0">
                <a:latin typeface="+mj-lt"/>
              </a:rPr>
              <a:t>Argentina </a:t>
            </a:r>
            <a:r>
              <a:rPr lang="en-US" sz="1400" dirty="0">
                <a:latin typeface="+mj-lt"/>
              </a:rPr>
              <a:t>is party to several conventions to avoid double taxation and prevent tax evasion, mostly with neighboring countries and members of the EU, which may be important when deciding the jurisdiction from which to make an investment</a:t>
            </a:r>
          </a:p>
          <a:p>
            <a:pPr marL="638175" lvl="1" indent="-371475" defTabSz="896938">
              <a:spcBef>
                <a:spcPts val="1200"/>
              </a:spcBef>
              <a:buClr>
                <a:srgbClr val="C00000"/>
              </a:buClr>
              <a:buFont typeface="Arial" pitchFamily="34" charset="0"/>
              <a:buChar char="•"/>
              <a:tabLst>
                <a:tab pos="539750" algn="l"/>
              </a:tabLst>
            </a:pPr>
            <a:r>
              <a:rPr lang="en-US" sz="1400" dirty="0">
                <a:latin typeface="+mj-lt"/>
              </a:rPr>
              <a:t>Argentina’s taxation system contemplates 3 levels of taxation: Federal, Provincial and Municipal, including: Income Tax (35%), VAT, Minimum Presumed Income Tax, </a:t>
            </a:r>
            <a:r>
              <a:rPr lang="en-US" sz="1400" dirty="0" smtClean="0">
                <a:latin typeface="+mj-lt"/>
              </a:rPr>
              <a:t>Provincial Turnover Tax, Tax on Credits and Debits in Checking Accounts. </a:t>
            </a:r>
            <a:r>
              <a:rPr lang="en-US" sz="1400" dirty="0">
                <a:latin typeface="+mj-lt"/>
              </a:rPr>
              <a:t>The entering into documented agreements implementing transactions “for value” is levied by each jurisdiction where it produces “effects” (Stamp Tax</a:t>
            </a:r>
            <a:r>
              <a:rPr lang="en-US" sz="1400" dirty="0" smtClean="0">
                <a:latin typeface="+mj-lt"/>
              </a:rPr>
              <a:t>) </a:t>
            </a:r>
          </a:p>
          <a:p>
            <a:pPr marL="638175" lvl="1" indent="-371475" defTabSz="896938">
              <a:spcBef>
                <a:spcPts val="1200"/>
              </a:spcBef>
              <a:buClr>
                <a:srgbClr val="C00000"/>
              </a:buClr>
              <a:buFont typeface="Arial" pitchFamily="34" charset="0"/>
              <a:buChar char="•"/>
              <a:tabLst>
                <a:tab pos="539750" algn="l"/>
              </a:tabLst>
            </a:pPr>
            <a:r>
              <a:rPr lang="en-US" sz="1400" dirty="0" smtClean="0">
                <a:latin typeface="+mj-lt"/>
              </a:rPr>
              <a:t>According to recent legislation (not yet regulated in detail), capital </a:t>
            </a:r>
            <a:r>
              <a:rPr lang="en-US" sz="1400" dirty="0">
                <a:latin typeface="+mj-lt"/>
              </a:rPr>
              <a:t>gains obtained </a:t>
            </a:r>
            <a:r>
              <a:rPr lang="en-US" sz="1400" dirty="0" smtClean="0">
                <a:latin typeface="+mj-lt"/>
              </a:rPr>
              <a:t>from </a:t>
            </a:r>
            <a:r>
              <a:rPr lang="en-US" sz="1400" dirty="0">
                <a:latin typeface="+mj-lt"/>
              </a:rPr>
              <a:t>the sale of </a:t>
            </a:r>
            <a:r>
              <a:rPr lang="en-US" sz="1400" dirty="0" smtClean="0">
                <a:latin typeface="+mj-lt"/>
              </a:rPr>
              <a:t>unlisted shares or other membership interests is taxed at a rate of: (</a:t>
            </a:r>
            <a:r>
              <a:rPr lang="en-US" sz="1400" dirty="0" err="1" smtClean="0">
                <a:latin typeface="+mj-lt"/>
              </a:rPr>
              <a:t>i</a:t>
            </a:r>
            <a:r>
              <a:rPr lang="en-US" sz="1400" dirty="0" smtClean="0">
                <a:latin typeface="+mj-lt"/>
              </a:rPr>
              <a:t>) 15% of the gross gain, in case the seller is an Argentine resident; (ii) 13.5% of the price or 15% of the gross gain (at the option of the seller), in case the seller is a non-resident legal entity; and (iii) 31.5% of the price, in case the seller is a non-resident individual</a:t>
            </a:r>
            <a:endParaRPr lang="en-US" sz="1400" dirty="0">
              <a:latin typeface="+mj-lt"/>
            </a:endParaRPr>
          </a:p>
          <a:p>
            <a:pPr marL="638175" lvl="1" indent="-371475" defTabSz="896938">
              <a:spcBef>
                <a:spcPts val="1200"/>
              </a:spcBef>
              <a:buClr>
                <a:srgbClr val="C00000"/>
              </a:buClr>
              <a:buFont typeface="Arial" pitchFamily="34" charset="0"/>
              <a:buChar char="•"/>
              <a:tabLst>
                <a:tab pos="539750" algn="l"/>
              </a:tabLst>
            </a:pPr>
            <a:r>
              <a:rPr lang="en-US" sz="1400" dirty="0" smtClean="0">
                <a:latin typeface="+mj-lt"/>
              </a:rPr>
              <a:t>Payments </a:t>
            </a:r>
            <a:r>
              <a:rPr lang="en-US" sz="1400" dirty="0">
                <a:latin typeface="+mj-lt"/>
              </a:rPr>
              <a:t>of dividends </a:t>
            </a:r>
            <a:r>
              <a:rPr lang="en-US" sz="1400" dirty="0" smtClean="0">
                <a:latin typeface="+mj-lt"/>
              </a:rPr>
              <a:t>(and similar distributions) are subject </a:t>
            </a:r>
            <a:r>
              <a:rPr lang="en-US" sz="1400" dirty="0">
                <a:latin typeface="+mj-lt"/>
              </a:rPr>
              <a:t>to taxation </a:t>
            </a:r>
            <a:r>
              <a:rPr lang="en-US" sz="1400" dirty="0" smtClean="0">
                <a:latin typeface="+mj-lt"/>
              </a:rPr>
              <a:t>at a rate of 10% (except for dividends paid in shares or other membership interests)</a:t>
            </a:r>
            <a:endParaRPr lang="en-US" sz="1400" dirty="0">
              <a:latin typeface="+mj-lt"/>
            </a:endParaRPr>
          </a:p>
          <a:p>
            <a:pPr marL="638175" lvl="1" indent="-371475" defTabSz="896938">
              <a:spcBef>
                <a:spcPts val="1200"/>
              </a:spcBef>
              <a:buClr>
                <a:srgbClr val="C00000"/>
              </a:buClr>
              <a:buFont typeface="Arial" pitchFamily="34" charset="0"/>
              <a:buChar char="•"/>
              <a:tabLst>
                <a:tab pos="539750" algn="l"/>
              </a:tabLst>
            </a:pPr>
            <a:r>
              <a:rPr lang="en-US" sz="1400" dirty="0" smtClean="0">
                <a:latin typeface="+mj-lt"/>
              </a:rPr>
              <a:t>Passive </a:t>
            </a:r>
            <a:r>
              <a:rPr lang="en-US" sz="1400" dirty="0">
                <a:latin typeface="+mj-lt"/>
              </a:rPr>
              <a:t>income of residents of “tax havens” has a different (aggravated) treatment</a:t>
            </a:r>
          </a:p>
          <a:p>
            <a:pPr marL="638175" lvl="1" indent="-371475" defTabSz="896938">
              <a:spcBef>
                <a:spcPts val="1200"/>
              </a:spcBef>
              <a:buClr>
                <a:srgbClr val="C00000"/>
              </a:buClr>
              <a:buFont typeface="Arial" pitchFamily="34" charset="0"/>
              <a:buChar char="•"/>
              <a:tabLst>
                <a:tab pos="539750" algn="l"/>
              </a:tabLst>
            </a:pPr>
            <a:r>
              <a:rPr lang="en-US" sz="1400" dirty="0" smtClean="0">
                <a:latin typeface="+mj-lt"/>
              </a:rPr>
              <a:t>Transfer </a:t>
            </a:r>
            <a:r>
              <a:rPr lang="en-US" sz="1400" dirty="0">
                <a:latin typeface="+mj-lt"/>
              </a:rPr>
              <a:t>pricing provisions apply to transactions among affiliates</a:t>
            </a:r>
          </a:p>
          <a:p>
            <a:pPr marL="638175" lvl="1" indent="-371475" defTabSz="896938">
              <a:spcBef>
                <a:spcPts val="1200"/>
              </a:spcBef>
              <a:buClr>
                <a:srgbClr val="C00000"/>
              </a:buClr>
              <a:buFont typeface="Arial" pitchFamily="34" charset="0"/>
              <a:buChar char="•"/>
              <a:tabLst>
                <a:tab pos="539750" algn="l"/>
              </a:tabLst>
            </a:pPr>
            <a:r>
              <a:rPr lang="en-US" sz="1400" dirty="0" smtClean="0">
                <a:latin typeface="+mj-lt"/>
              </a:rPr>
              <a:t>Business </a:t>
            </a:r>
            <a:r>
              <a:rPr lang="en-US" sz="1400" dirty="0">
                <a:latin typeface="+mj-lt"/>
              </a:rPr>
              <a:t>reorganizations (mergers, spin-offs, transfers of going concerns  within an economic </a:t>
            </a:r>
            <a:r>
              <a:rPr lang="en-US" sz="1400" dirty="0" smtClean="0">
                <a:latin typeface="+mj-lt"/>
              </a:rPr>
              <a:t>group</a:t>
            </a:r>
            <a:r>
              <a:rPr lang="en-US" sz="1400" dirty="0">
                <a:latin typeface="+mj-lt"/>
              </a:rPr>
              <a:t>) have tax benefits, subject to certain </a:t>
            </a:r>
            <a:r>
              <a:rPr lang="en-US" sz="1400" dirty="0" smtClean="0">
                <a:latin typeface="+mj-lt"/>
              </a:rPr>
              <a:t>conditions</a:t>
            </a:r>
            <a:endParaRPr lang="en-US" sz="1800" dirty="0">
              <a:latin typeface="+mj-lt"/>
            </a:endParaRPr>
          </a:p>
        </p:txBody>
      </p:sp>
      <p:cxnSp>
        <p:nvCxnSpPr>
          <p:cNvPr id="7" name="6 Conector recto"/>
          <p:cNvCxnSpPr/>
          <p:nvPr/>
        </p:nvCxnSpPr>
        <p:spPr>
          <a:xfrm flipV="1">
            <a:off x="835968" y="836711"/>
            <a:ext cx="7048400" cy="1"/>
          </a:xfrm>
          <a:prstGeom prst="line">
            <a:avLst/>
          </a:prstGeom>
          <a:ln w="25400"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1141" y="670595"/>
            <a:ext cx="895350" cy="238125"/>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9 Conector recto"/>
          <p:cNvCxnSpPr/>
          <p:nvPr/>
        </p:nvCxnSpPr>
        <p:spPr>
          <a:xfrm>
            <a:off x="835968" y="6453336"/>
            <a:ext cx="7840488"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744736" y="375047"/>
            <a:ext cx="7139632" cy="461665"/>
          </a:xfrm>
          <a:prstGeom prst="rect">
            <a:avLst/>
          </a:prstGeom>
          <a:noFill/>
        </p:spPr>
        <p:txBody>
          <a:bodyPr wrap="square" rtlCol="0">
            <a:spAutoFit/>
          </a:bodyPr>
          <a:lstStyle/>
          <a:p>
            <a:r>
              <a:rPr lang="es-AR" sz="2400" dirty="0" err="1" smtClean="0"/>
              <a:t>Tax</a:t>
            </a:r>
            <a:r>
              <a:rPr lang="es-AR" sz="2400" dirty="0" smtClean="0"/>
              <a:t> </a:t>
            </a:r>
            <a:r>
              <a:rPr lang="es-AR" sz="2400" dirty="0" err="1" smtClean="0"/>
              <a:t>Matters</a:t>
            </a:r>
            <a:endParaRPr lang="es-ES" sz="2400" dirty="0"/>
          </a:p>
        </p:txBody>
      </p:sp>
    </p:spTree>
    <p:extLst>
      <p:ext uri="{BB962C8B-B14F-4D97-AF65-F5344CB8AC3E}">
        <p14:creationId xmlns:p14="http://schemas.microsoft.com/office/powerpoint/2010/main" val="28581698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Text Box 5"/>
          <p:cNvSpPr txBox="1">
            <a:spLocks noChangeArrowheads="1"/>
          </p:cNvSpPr>
          <p:nvPr/>
        </p:nvSpPr>
        <p:spPr bwMode="auto">
          <a:xfrm>
            <a:off x="835968" y="765175"/>
            <a:ext cx="8128520"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65113" indent="-265113">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Clr>
                <a:srgbClr val="C00000"/>
              </a:buClr>
              <a:buFont typeface="Wingdings" pitchFamily="2" charset="2"/>
              <a:buChar char="§"/>
            </a:pPr>
            <a:endParaRPr lang="en-US" sz="800" dirty="0">
              <a:solidFill>
                <a:srgbClr val="003366"/>
              </a:solidFill>
              <a:latin typeface="Arial Unicode MS" pitchFamily="34" charset="-128"/>
            </a:endParaRPr>
          </a:p>
          <a:p>
            <a:pPr marL="285750" indent="-285750">
              <a:buClr>
                <a:srgbClr val="C00000"/>
              </a:buClr>
              <a:buFont typeface="Wingdings" pitchFamily="2" charset="2"/>
              <a:buChar char="§"/>
            </a:pPr>
            <a:r>
              <a:rPr lang="en-US" sz="1600" b="1" dirty="0" smtClean="0">
                <a:latin typeface="+mn-lt"/>
              </a:rPr>
              <a:t>Special </a:t>
            </a:r>
            <a:r>
              <a:rPr lang="en-US" sz="1600" b="1" dirty="0">
                <a:latin typeface="+mn-lt"/>
              </a:rPr>
              <a:t>Regulated Activities: </a:t>
            </a:r>
            <a:r>
              <a:rPr lang="en-US" sz="1600" dirty="0">
                <a:latin typeface="+mn-lt"/>
              </a:rPr>
              <a:t>Certain industries are subject to special regulations, including financial entities and insurance companies, and certain restrictions apply to foreign investment in key sectors of the economy, such as radio and TV, airlines and the purchase of land in border areas</a:t>
            </a:r>
          </a:p>
          <a:p>
            <a:pPr marL="285750" indent="-285750">
              <a:buClr>
                <a:srgbClr val="C00000"/>
              </a:buClr>
              <a:buFont typeface="Wingdings" pitchFamily="2" charset="2"/>
              <a:buChar char="§"/>
            </a:pPr>
            <a:endParaRPr lang="en-US" sz="800" dirty="0">
              <a:latin typeface="+mn-lt"/>
            </a:endParaRPr>
          </a:p>
          <a:p>
            <a:pPr marL="285750" indent="-285750">
              <a:buClr>
                <a:srgbClr val="C00000"/>
              </a:buClr>
              <a:buFont typeface="Wingdings" pitchFamily="2" charset="2"/>
              <a:buChar char="§"/>
            </a:pPr>
            <a:r>
              <a:rPr lang="en-US" sz="1600" b="1" dirty="0">
                <a:latin typeface="+mn-lt"/>
              </a:rPr>
              <a:t>Public Companies:</a:t>
            </a:r>
            <a:r>
              <a:rPr lang="en-US" sz="1600" dirty="0">
                <a:latin typeface="+mn-lt"/>
              </a:rPr>
              <a:t> Special regulations apply to listed companies and their shareholders, including reporting requirements on acquisitions and other relevant developments, specific governance provisions (such as requisite independent directors, among others) and special regulations applicable to certain acquisitions (e.g., mandatory public acquisition offerings are triggered in certain circumstances)</a:t>
            </a:r>
          </a:p>
          <a:p>
            <a:pPr marL="285750" indent="-285750">
              <a:buClr>
                <a:srgbClr val="C00000"/>
              </a:buClr>
              <a:buFont typeface="Wingdings" pitchFamily="2" charset="2"/>
              <a:buChar char="§"/>
            </a:pPr>
            <a:endParaRPr lang="en-US" sz="800" dirty="0">
              <a:latin typeface="+mn-lt"/>
            </a:endParaRPr>
          </a:p>
          <a:p>
            <a:pPr marL="285750" indent="-285750">
              <a:buClr>
                <a:srgbClr val="C00000"/>
              </a:buClr>
              <a:buFont typeface="Wingdings" pitchFamily="2" charset="2"/>
              <a:buChar char="§"/>
            </a:pPr>
            <a:r>
              <a:rPr lang="en-US" sz="1600" b="1" dirty="0" smtClean="0">
                <a:latin typeface="+mn-lt"/>
              </a:rPr>
              <a:t>Customs</a:t>
            </a:r>
            <a:r>
              <a:rPr lang="en-US" sz="1600" b="1" dirty="0">
                <a:latin typeface="+mn-lt"/>
              </a:rPr>
              <a:t>: </a:t>
            </a:r>
            <a:r>
              <a:rPr lang="en-US" sz="1600" dirty="0">
                <a:latin typeface="+mn-lt"/>
              </a:rPr>
              <a:t>Imports and exports of goods must comply with customs applicable regulations, which, among other matters, periodically establish restrictions and/or different customs duties applicable to certain types of </a:t>
            </a:r>
            <a:r>
              <a:rPr lang="en-US" sz="1600" dirty="0" smtClean="0">
                <a:latin typeface="+mn-lt"/>
              </a:rPr>
              <a:t>products</a:t>
            </a:r>
            <a:r>
              <a:rPr lang="en-US" sz="1600" dirty="0">
                <a:latin typeface="+mn-lt"/>
              </a:rPr>
              <a:t>. In recent years, Argentina imposed an increasing number of </a:t>
            </a:r>
            <a:r>
              <a:rPr lang="en-US" sz="1600" dirty="0" smtClean="0">
                <a:latin typeface="+mn-lt"/>
              </a:rPr>
              <a:t>specific “</a:t>
            </a:r>
            <a:r>
              <a:rPr lang="en-US" sz="1600" dirty="0">
                <a:latin typeface="+mn-lt"/>
              </a:rPr>
              <a:t>micro” measures </a:t>
            </a:r>
            <a:r>
              <a:rPr lang="en-US" sz="1600" dirty="0" smtClean="0">
                <a:latin typeface="+mn-lt"/>
              </a:rPr>
              <a:t>to restrict import transactions, such as antidumping </a:t>
            </a:r>
            <a:r>
              <a:rPr lang="en-US" sz="1600" dirty="0">
                <a:latin typeface="+mn-lt"/>
              </a:rPr>
              <a:t>duties, non-automatic licenses and reference prices</a:t>
            </a:r>
            <a:endParaRPr lang="en-US" sz="1600" dirty="0" smtClean="0">
              <a:latin typeface="+mn-lt"/>
            </a:endParaRPr>
          </a:p>
          <a:p>
            <a:pPr marL="285750" indent="-285750">
              <a:buClr>
                <a:srgbClr val="C00000"/>
              </a:buClr>
              <a:buFont typeface="Wingdings" pitchFamily="2" charset="2"/>
              <a:buChar char="§"/>
            </a:pPr>
            <a:endParaRPr lang="en-US" sz="800" dirty="0" smtClean="0">
              <a:latin typeface="+mn-lt"/>
            </a:endParaRPr>
          </a:p>
          <a:p>
            <a:pPr marL="285750" indent="-285750">
              <a:buClr>
                <a:srgbClr val="C00000"/>
              </a:buClr>
              <a:buFont typeface="Wingdings" pitchFamily="2" charset="2"/>
              <a:buChar char="§"/>
            </a:pPr>
            <a:r>
              <a:rPr lang="en-US" sz="1600" b="1" dirty="0" smtClean="0">
                <a:latin typeface="+mn-lt"/>
              </a:rPr>
              <a:t>“De Facto” Restrictions:</a:t>
            </a:r>
            <a:r>
              <a:rPr lang="en-US" sz="1600" dirty="0" smtClean="0">
                <a:latin typeface="+mn-lt"/>
              </a:rPr>
              <a:t> In recent years, Argentina imposed </a:t>
            </a:r>
            <a:r>
              <a:rPr lang="en-US" sz="1600" dirty="0">
                <a:latin typeface="+mn-lt"/>
              </a:rPr>
              <a:t>an increasing number of "</a:t>
            </a:r>
            <a:r>
              <a:rPr lang="en-US" sz="1600" i="1" dirty="0">
                <a:latin typeface="+mn-lt"/>
              </a:rPr>
              <a:t>de </a:t>
            </a:r>
            <a:r>
              <a:rPr lang="en-US" sz="1600" i="1" dirty="0" smtClean="0">
                <a:latin typeface="+mn-lt"/>
              </a:rPr>
              <a:t>facto</a:t>
            </a:r>
            <a:r>
              <a:rPr lang="en-US" sz="1600" dirty="0" smtClean="0">
                <a:latin typeface="+mn-lt"/>
              </a:rPr>
              <a:t>“ unwritten restrictions, </a:t>
            </a:r>
            <a:r>
              <a:rPr lang="en-US" sz="1600" dirty="0">
                <a:latin typeface="+mn-lt"/>
              </a:rPr>
              <a:t>affecting both international commerce and internal </a:t>
            </a:r>
            <a:r>
              <a:rPr lang="en-US" sz="1600" dirty="0" smtClean="0">
                <a:latin typeface="+mn-lt"/>
              </a:rPr>
              <a:t>prices, including imposing maximum </a:t>
            </a:r>
            <a:r>
              <a:rPr lang="en-US" sz="1600" dirty="0">
                <a:latin typeface="+mn-lt"/>
              </a:rPr>
              <a:t>prices for internal goods and </a:t>
            </a:r>
            <a:r>
              <a:rPr lang="en-US" sz="1600" dirty="0" smtClean="0">
                <a:latin typeface="+mn-lt"/>
              </a:rPr>
              <a:t>services, </a:t>
            </a:r>
            <a:r>
              <a:rPr lang="en-US" sz="1600" dirty="0">
                <a:latin typeface="+mn-lt"/>
              </a:rPr>
              <a:t>quotas and/or prior registration of </a:t>
            </a:r>
            <a:r>
              <a:rPr lang="en-US" sz="1600" dirty="0" smtClean="0">
                <a:latin typeface="+mn-lt"/>
              </a:rPr>
              <a:t>export operations and delays in or restrictions to the </a:t>
            </a:r>
            <a:r>
              <a:rPr lang="en-US" sz="1600" dirty="0">
                <a:latin typeface="+mn-lt"/>
              </a:rPr>
              <a:t>approval of </a:t>
            </a:r>
            <a:r>
              <a:rPr lang="en-US" sz="1600" dirty="0" smtClean="0">
                <a:latin typeface="+mn-lt"/>
              </a:rPr>
              <a:t>import transactions (e.g., the authorization of imports in many sectors has been subjected to the </a:t>
            </a:r>
            <a:r>
              <a:rPr lang="en-US" sz="1600" dirty="0">
                <a:latin typeface="+mn-lt"/>
              </a:rPr>
              <a:t>requirement of </a:t>
            </a:r>
            <a:r>
              <a:rPr lang="en-US" sz="1600" dirty="0" smtClean="0">
                <a:latin typeface="+mn-lt"/>
              </a:rPr>
              <a:t>exporting </a:t>
            </a:r>
            <a:r>
              <a:rPr lang="en-US" sz="1600" dirty="0">
                <a:latin typeface="+mn-lt"/>
              </a:rPr>
              <a:t>a similar amount of other products, even when the relevant </a:t>
            </a:r>
            <a:r>
              <a:rPr lang="en-US" sz="1600" dirty="0" smtClean="0">
                <a:latin typeface="+mn-lt"/>
              </a:rPr>
              <a:t>company or industry has </a:t>
            </a:r>
            <a:r>
              <a:rPr lang="en-US" sz="1600" dirty="0">
                <a:latin typeface="+mn-lt"/>
              </a:rPr>
              <a:t>no exportable </a:t>
            </a:r>
            <a:r>
              <a:rPr lang="en-US" sz="1600" dirty="0" smtClean="0">
                <a:latin typeface="+mn-lt"/>
              </a:rPr>
              <a:t>production)</a:t>
            </a:r>
            <a:endParaRPr lang="es-ES" sz="1600" dirty="0">
              <a:latin typeface="+mn-lt"/>
            </a:endParaRPr>
          </a:p>
        </p:txBody>
      </p:sp>
      <p:cxnSp>
        <p:nvCxnSpPr>
          <p:cNvPr id="7" name="6 Conector recto"/>
          <p:cNvCxnSpPr/>
          <p:nvPr/>
        </p:nvCxnSpPr>
        <p:spPr>
          <a:xfrm flipV="1">
            <a:off x="835968" y="836711"/>
            <a:ext cx="7048400" cy="1"/>
          </a:xfrm>
          <a:prstGeom prst="line">
            <a:avLst/>
          </a:prstGeom>
          <a:ln w="25400"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1141" y="670595"/>
            <a:ext cx="895350" cy="238125"/>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9 Conector recto"/>
          <p:cNvCxnSpPr/>
          <p:nvPr/>
        </p:nvCxnSpPr>
        <p:spPr>
          <a:xfrm>
            <a:off x="835968" y="6453336"/>
            <a:ext cx="7840488"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a:xfrm>
            <a:off x="744736" y="375047"/>
            <a:ext cx="7139632" cy="461665"/>
          </a:xfrm>
          <a:prstGeom prst="rect">
            <a:avLst/>
          </a:prstGeom>
          <a:noFill/>
        </p:spPr>
        <p:txBody>
          <a:bodyPr wrap="square" rtlCol="0">
            <a:spAutoFit/>
          </a:bodyPr>
          <a:lstStyle/>
          <a:p>
            <a:r>
              <a:rPr lang="es-AR" sz="2400" dirty="0" err="1" smtClean="0"/>
              <a:t>Other</a:t>
            </a:r>
            <a:r>
              <a:rPr lang="es-AR" sz="2400" dirty="0" smtClean="0"/>
              <a:t> </a:t>
            </a:r>
            <a:r>
              <a:rPr lang="es-AR" sz="2400" dirty="0" err="1" smtClean="0"/>
              <a:t>Relevant</a:t>
            </a:r>
            <a:r>
              <a:rPr lang="es-AR" sz="2400" dirty="0" smtClean="0"/>
              <a:t> </a:t>
            </a:r>
            <a:r>
              <a:rPr lang="es-AR" sz="2400" dirty="0" err="1" smtClean="0"/>
              <a:t>Issues</a:t>
            </a:r>
            <a:endParaRPr lang="es-AR" sz="2400" dirty="0" smtClean="0"/>
          </a:p>
        </p:txBody>
      </p:sp>
    </p:spTree>
    <p:extLst>
      <p:ext uri="{BB962C8B-B14F-4D97-AF65-F5344CB8AC3E}">
        <p14:creationId xmlns:p14="http://schemas.microsoft.com/office/powerpoint/2010/main" val="20940078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Text Box 5"/>
          <p:cNvSpPr txBox="1">
            <a:spLocks noChangeArrowheads="1"/>
          </p:cNvSpPr>
          <p:nvPr/>
        </p:nvSpPr>
        <p:spPr bwMode="auto">
          <a:xfrm>
            <a:off x="835968" y="765175"/>
            <a:ext cx="7984504" cy="5232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65113" indent="-265113">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Clr>
                <a:srgbClr val="C00000"/>
              </a:buClr>
              <a:buFont typeface="Wingdings" pitchFamily="2" charset="2"/>
              <a:buChar char="§"/>
            </a:pPr>
            <a:endParaRPr lang="en-US" sz="800" dirty="0">
              <a:latin typeface="+mn-lt"/>
            </a:endParaRPr>
          </a:p>
          <a:p>
            <a:pPr marL="285750" indent="-285750">
              <a:buClr>
                <a:srgbClr val="C00000"/>
              </a:buClr>
              <a:buFont typeface="Wingdings" pitchFamily="2" charset="2"/>
              <a:buChar char="§"/>
            </a:pPr>
            <a:endParaRPr lang="en-US" sz="1000" b="1" dirty="0" smtClean="0">
              <a:latin typeface="+mn-lt"/>
            </a:endParaRPr>
          </a:p>
          <a:p>
            <a:pPr marL="285750" indent="-285750">
              <a:buClr>
                <a:srgbClr val="C00000"/>
              </a:buClr>
              <a:buFont typeface="Wingdings" pitchFamily="2" charset="2"/>
              <a:buChar char="§"/>
            </a:pPr>
            <a:r>
              <a:rPr lang="en-US" sz="1600" b="1" dirty="0" smtClean="0">
                <a:latin typeface="+mn-lt"/>
              </a:rPr>
              <a:t>Investment </a:t>
            </a:r>
            <a:r>
              <a:rPr lang="en-US" sz="1600" b="1" dirty="0">
                <a:latin typeface="+mn-lt"/>
              </a:rPr>
              <a:t>Incentives:</a:t>
            </a:r>
            <a:r>
              <a:rPr lang="en-US" sz="1600" dirty="0">
                <a:latin typeface="+mn-lt"/>
              </a:rPr>
              <a:t> There are specific investment incentives for certain activities, including tax benefits for investments in new capital assets destined to certain industrial activities or public works, a reduction of the VAT (from 21% to 10,5%) levied on imports and sale of capital assets applicable and goods and components related to telecommunications and IT, among others. Other incentives apply to exports, to productive activities in certain jurisdictions and duty-free zones and promotional regimes for certain activities, such as hydrocarbons, software production and modern biotechnology</a:t>
            </a:r>
          </a:p>
          <a:p>
            <a:pPr>
              <a:buClr>
                <a:srgbClr val="C00000"/>
              </a:buClr>
              <a:buFont typeface="Wingdings" pitchFamily="2" charset="2"/>
              <a:buChar char="§"/>
            </a:pPr>
            <a:endParaRPr lang="en-US" sz="800" dirty="0">
              <a:latin typeface="+mn-lt"/>
            </a:endParaRPr>
          </a:p>
          <a:p>
            <a:pPr marL="285750" indent="-285750">
              <a:buClr>
                <a:srgbClr val="C00000"/>
              </a:buClr>
              <a:buFont typeface="Wingdings" pitchFamily="2" charset="2"/>
              <a:buChar char="§"/>
            </a:pPr>
            <a:r>
              <a:rPr lang="en-US" sz="1600" b="1" dirty="0">
                <a:latin typeface="+mn-lt"/>
              </a:rPr>
              <a:t>Insolvency Proceedings:</a:t>
            </a:r>
            <a:r>
              <a:rPr lang="en-US" sz="1600" dirty="0">
                <a:latin typeface="+mn-lt"/>
              </a:rPr>
              <a:t> Investments in distressed assets must carefully consider specific regulations governing the “</a:t>
            </a:r>
            <a:r>
              <a:rPr lang="en-US" sz="1600" i="1" dirty="0" err="1">
                <a:latin typeface="+mn-lt"/>
              </a:rPr>
              <a:t>concurso</a:t>
            </a:r>
            <a:r>
              <a:rPr lang="en-US" sz="1600" i="1" dirty="0">
                <a:latin typeface="+mn-lt"/>
              </a:rPr>
              <a:t> </a:t>
            </a:r>
            <a:r>
              <a:rPr lang="en-US" sz="1600" i="1" dirty="0" err="1">
                <a:latin typeface="+mn-lt"/>
              </a:rPr>
              <a:t>preventivo</a:t>
            </a:r>
            <a:r>
              <a:rPr lang="en-US" sz="1600" dirty="0">
                <a:latin typeface="+mn-lt"/>
              </a:rPr>
              <a:t>” (a Chapter 11-like reorganization proceeding) and bankruptcy, as well as the “</a:t>
            </a:r>
            <a:r>
              <a:rPr lang="en-US" sz="1600" i="1" dirty="0" err="1">
                <a:latin typeface="+mn-lt"/>
              </a:rPr>
              <a:t>Acuerdos</a:t>
            </a:r>
            <a:r>
              <a:rPr lang="en-US" sz="1600" i="1" dirty="0">
                <a:latin typeface="+mn-lt"/>
              </a:rPr>
              <a:t> </a:t>
            </a:r>
            <a:r>
              <a:rPr lang="en-US" sz="1600" i="1" dirty="0" err="1">
                <a:latin typeface="+mn-lt"/>
              </a:rPr>
              <a:t>Preventivos</a:t>
            </a:r>
            <a:r>
              <a:rPr lang="en-US" sz="1600" i="1" dirty="0">
                <a:latin typeface="+mn-lt"/>
              </a:rPr>
              <a:t> </a:t>
            </a:r>
            <a:r>
              <a:rPr lang="en-US" sz="1600" i="1" dirty="0" err="1">
                <a:latin typeface="+mn-lt"/>
              </a:rPr>
              <a:t>Extrajudiciales</a:t>
            </a:r>
            <a:r>
              <a:rPr lang="en-US" sz="1600" i="1" dirty="0">
                <a:latin typeface="+mn-lt"/>
              </a:rPr>
              <a:t> (APEs)</a:t>
            </a:r>
            <a:r>
              <a:rPr lang="en-US" sz="1600" dirty="0">
                <a:latin typeface="+mn-lt"/>
              </a:rPr>
              <a:t>” (out-of-court reorganizations approved by the court)</a:t>
            </a:r>
          </a:p>
          <a:p>
            <a:pPr>
              <a:buClr>
                <a:srgbClr val="C00000"/>
              </a:buClr>
              <a:buFont typeface="Wingdings" pitchFamily="2" charset="2"/>
              <a:buChar char="§"/>
            </a:pPr>
            <a:endParaRPr lang="en-US" sz="800" b="1" dirty="0">
              <a:latin typeface="+mn-lt"/>
            </a:endParaRPr>
          </a:p>
          <a:p>
            <a:pPr marL="285750" indent="-285750">
              <a:buClr>
                <a:srgbClr val="C00000"/>
              </a:buClr>
              <a:buFont typeface="Wingdings" pitchFamily="2" charset="2"/>
              <a:buChar char="§"/>
            </a:pPr>
            <a:r>
              <a:rPr lang="en-US" sz="1600" b="1" dirty="0">
                <a:latin typeface="+mn-lt"/>
              </a:rPr>
              <a:t>Data Protection:</a:t>
            </a:r>
            <a:r>
              <a:rPr lang="en-US" sz="1600" dirty="0">
                <a:latin typeface="+mn-lt"/>
              </a:rPr>
              <a:t> Creation and maintenance of databases are regulated by the Personal Data Protection Law, including annual mandatory registration obligations for holders of databases</a:t>
            </a:r>
          </a:p>
          <a:p>
            <a:pPr>
              <a:buClr>
                <a:srgbClr val="C00000"/>
              </a:buClr>
              <a:buFont typeface="Wingdings" pitchFamily="2" charset="2"/>
              <a:buChar char="§"/>
            </a:pPr>
            <a:endParaRPr lang="en-US" sz="800" dirty="0">
              <a:latin typeface="+mn-lt"/>
            </a:endParaRPr>
          </a:p>
          <a:p>
            <a:pPr marL="285750" indent="-285750">
              <a:buClr>
                <a:srgbClr val="C00000"/>
              </a:buClr>
              <a:buFont typeface="Wingdings" pitchFamily="2" charset="2"/>
              <a:buChar char="§"/>
            </a:pPr>
            <a:r>
              <a:rPr lang="en-US" sz="1600" b="1" dirty="0">
                <a:latin typeface="+mn-lt"/>
              </a:rPr>
              <a:t>Residence Permits:</a:t>
            </a:r>
            <a:r>
              <a:rPr lang="en-US" sz="1600" dirty="0">
                <a:latin typeface="+mn-lt"/>
              </a:rPr>
              <a:t> Foreigners intending to work in Argentina shall obtain a special permanent or temporary residence permit (valid for 3 years, with possible renewals) and duly register with Tax Authorities (AFIP), among other requisites</a:t>
            </a:r>
          </a:p>
          <a:p>
            <a:pPr>
              <a:buClr>
                <a:srgbClr val="33CC33"/>
              </a:buClr>
              <a:buFontTx/>
              <a:buChar char="•"/>
            </a:pPr>
            <a:endParaRPr lang="en-US" sz="1400" dirty="0">
              <a:solidFill>
                <a:srgbClr val="003366"/>
              </a:solidFill>
              <a:latin typeface="Arial Unicode MS" pitchFamily="34" charset="-128"/>
            </a:endParaRPr>
          </a:p>
        </p:txBody>
      </p:sp>
      <p:cxnSp>
        <p:nvCxnSpPr>
          <p:cNvPr id="7" name="6 Conector recto"/>
          <p:cNvCxnSpPr/>
          <p:nvPr/>
        </p:nvCxnSpPr>
        <p:spPr>
          <a:xfrm flipV="1">
            <a:off x="835968" y="836711"/>
            <a:ext cx="7048400" cy="1"/>
          </a:xfrm>
          <a:prstGeom prst="line">
            <a:avLst/>
          </a:prstGeom>
          <a:ln w="25400"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1141" y="670595"/>
            <a:ext cx="895350" cy="238125"/>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9 Conector recto"/>
          <p:cNvCxnSpPr/>
          <p:nvPr/>
        </p:nvCxnSpPr>
        <p:spPr>
          <a:xfrm>
            <a:off x="835968" y="6453336"/>
            <a:ext cx="7840488"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744736" y="375047"/>
            <a:ext cx="7139632" cy="461665"/>
          </a:xfrm>
          <a:prstGeom prst="rect">
            <a:avLst/>
          </a:prstGeom>
          <a:noFill/>
        </p:spPr>
        <p:txBody>
          <a:bodyPr wrap="square" rtlCol="0">
            <a:spAutoFit/>
          </a:bodyPr>
          <a:lstStyle/>
          <a:p>
            <a:r>
              <a:rPr lang="es-AR" sz="2400" dirty="0" err="1" smtClean="0"/>
              <a:t>Other</a:t>
            </a:r>
            <a:r>
              <a:rPr lang="es-AR" sz="2400" dirty="0" smtClean="0"/>
              <a:t> </a:t>
            </a:r>
            <a:r>
              <a:rPr lang="es-AR" sz="2400" dirty="0" err="1" smtClean="0"/>
              <a:t>Relevant</a:t>
            </a:r>
            <a:r>
              <a:rPr lang="es-AR" sz="2400" dirty="0" smtClean="0"/>
              <a:t> </a:t>
            </a:r>
            <a:r>
              <a:rPr lang="es-AR" sz="2400" dirty="0" err="1" smtClean="0"/>
              <a:t>Regulations</a:t>
            </a:r>
            <a:endParaRPr lang="es-AR" sz="2400" dirty="0" smtClean="0"/>
          </a:p>
        </p:txBody>
      </p:sp>
    </p:spTree>
    <p:extLst>
      <p:ext uri="{BB962C8B-B14F-4D97-AF65-F5344CB8AC3E}">
        <p14:creationId xmlns:p14="http://schemas.microsoft.com/office/powerpoint/2010/main" val="3865123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flipV="1">
            <a:off x="835968" y="836711"/>
            <a:ext cx="7048400" cy="1"/>
          </a:xfrm>
          <a:prstGeom prst="line">
            <a:avLst/>
          </a:prstGeom>
          <a:ln w="25400"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1141" y="670595"/>
            <a:ext cx="895350" cy="238125"/>
          </a:xfrm>
          <a:prstGeom prst="rect">
            <a:avLst/>
          </a:prstGeom>
          <a:noFill/>
          <a:extLst>
            <a:ext uri="{909E8E84-426E-40DD-AFC4-6F175D3DCCD1}">
              <a14:hiddenFill xmlns:a14="http://schemas.microsoft.com/office/drawing/2010/main">
                <a:solidFill>
                  <a:srgbClr val="FFFFFF"/>
                </a:solidFill>
              </a14:hiddenFill>
            </a:ext>
          </a:extLst>
        </p:spPr>
      </p:pic>
      <p:sp>
        <p:nvSpPr>
          <p:cNvPr id="13" name="12 CuadroTexto"/>
          <p:cNvSpPr txBox="1"/>
          <p:nvPr/>
        </p:nvSpPr>
        <p:spPr>
          <a:xfrm>
            <a:off x="755576" y="404664"/>
            <a:ext cx="4752528" cy="461665"/>
          </a:xfrm>
          <a:prstGeom prst="rect">
            <a:avLst/>
          </a:prstGeom>
          <a:noFill/>
        </p:spPr>
        <p:txBody>
          <a:bodyPr wrap="square" rtlCol="0">
            <a:spAutoFit/>
          </a:bodyPr>
          <a:lstStyle/>
          <a:p>
            <a:r>
              <a:rPr lang="es-AR" sz="2400" dirty="0" err="1" smtClean="0"/>
              <a:t>Senior</a:t>
            </a:r>
            <a:r>
              <a:rPr lang="es-AR" sz="2400" dirty="0" smtClean="0"/>
              <a:t> </a:t>
            </a:r>
            <a:r>
              <a:rPr lang="es-AR" sz="2400" dirty="0" err="1" smtClean="0"/>
              <a:t>Team</a:t>
            </a:r>
            <a:r>
              <a:rPr lang="es-AR" sz="2400" dirty="0" smtClean="0"/>
              <a:t>  &amp; </a:t>
            </a:r>
            <a:r>
              <a:rPr lang="es-AR" sz="2400" dirty="0" err="1" smtClean="0"/>
              <a:t>Contact</a:t>
            </a:r>
            <a:r>
              <a:rPr lang="es-AR" sz="2400" dirty="0" smtClean="0"/>
              <a:t> </a:t>
            </a:r>
            <a:r>
              <a:rPr lang="es-AR" sz="2400" dirty="0" err="1" smtClean="0"/>
              <a:t>Info</a:t>
            </a:r>
            <a:endParaRPr lang="es-ES" sz="2400" dirty="0"/>
          </a:p>
        </p:txBody>
      </p:sp>
      <p:sp>
        <p:nvSpPr>
          <p:cNvPr id="14" name="13 CuadroTexto"/>
          <p:cNvSpPr txBox="1"/>
          <p:nvPr/>
        </p:nvSpPr>
        <p:spPr>
          <a:xfrm>
            <a:off x="835968" y="1085033"/>
            <a:ext cx="3331107" cy="5139869"/>
          </a:xfrm>
          <a:prstGeom prst="rect">
            <a:avLst/>
          </a:prstGeom>
          <a:noFill/>
        </p:spPr>
        <p:txBody>
          <a:bodyPr wrap="square" rtlCol="0">
            <a:spAutoFit/>
          </a:bodyPr>
          <a:lstStyle/>
          <a:p>
            <a:pPr marL="285750" indent="-285750">
              <a:buClr>
                <a:srgbClr val="A50021"/>
              </a:buClr>
              <a:buSzPct val="120000"/>
              <a:buFont typeface="Wingdings" pitchFamily="2" charset="2"/>
              <a:buChar char="§"/>
            </a:pPr>
            <a:r>
              <a:rPr lang="es-AR" dirty="0" smtClean="0"/>
              <a:t>Sebastián Córdova- Moyano </a:t>
            </a:r>
            <a:r>
              <a:rPr lang="es-AR" sz="1600" dirty="0" smtClean="0">
                <a:solidFill>
                  <a:schemeClr val="bg1">
                    <a:lumMod val="65000"/>
                  </a:schemeClr>
                </a:solidFill>
              </a:rPr>
              <a:t>(scordova@cfgd.com.ar)</a:t>
            </a:r>
          </a:p>
          <a:p>
            <a:pPr>
              <a:buClr>
                <a:srgbClr val="A50021"/>
              </a:buClr>
              <a:buSzPct val="120000"/>
            </a:pPr>
            <a:endParaRPr lang="es-AR" dirty="0" smtClean="0"/>
          </a:p>
          <a:p>
            <a:pPr marL="285750" indent="-285750">
              <a:buClr>
                <a:srgbClr val="A50021"/>
              </a:buClr>
              <a:buSzPct val="120000"/>
              <a:buFont typeface="Wingdings" pitchFamily="2" charset="2"/>
              <a:buChar char="§"/>
            </a:pPr>
            <a:r>
              <a:rPr lang="es-AR" dirty="0"/>
              <a:t>Guillermo Francos</a:t>
            </a:r>
          </a:p>
          <a:p>
            <a:pPr>
              <a:buClr>
                <a:srgbClr val="A50021"/>
              </a:buClr>
              <a:buSzPct val="120000"/>
            </a:pPr>
            <a:r>
              <a:rPr lang="es-AR" dirty="0">
                <a:solidFill>
                  <a:schemeClr val="bg1">
                    <a:lumMod val="65000"/>
                  </a:schemeClr>
                </a:solidFill>
              </a:rPr>
              <a:t>      </a:t>
            </a:r>
            <a:r>
              <a:rPr lang="es-AR" sz="1600" dirty="0">
                <a:solidFill>
                  <a:schemeClr val="bg1">
                    <a:lumMod val="65000"/>
                  </a:schemeClr>
                </a:solidFill>
              </a:rPr>
              <a:t>(gfrancos@cfgd.com.ar)</a:t>
            </a:r>
          </a:p>
          <a:p>
            <a:pPr>
              <a:buClr>
                <a:srgbClr val="A50021"/>
              </a:buClr>
              <a:buSzPct val="120000"/>
            </a:pPr>
            <a:endParaRPr lang="es-AR" dirty="0" smtClean="0"/>
          </a:p>
          <a:p>
            <a:pPr marL="285750" indent="-285750">
              <a:buClr>
                <a:srgbClr val="A50021"/>
              </a:buClr>
              <a:buSzPct val="120000"/>
              <a:buFont typeface="Wingdings" pitchFamily="2" charset="2"/>
              <a:buChar char="§"/>
            </a:pPr>
            <a:r>
              <a:rPr lang="es-AR" dirty="0"/>
              <a:t>Fernando Gorbea </a:t>
            </a:r>
            <a:r>
              <a:rPr lang="es-AR" sz="1600" dirty="0">
                <a:solidFill>
                  <a:schemeClr val="bg1">
                    <a:lumMod val="65000"/>
                  </a:schemeClr>
                </a:solidFill>
              </a:rPr>
              <a:t>(fgorbea@cfgd.com.ar)</a:t>
            </a:r>
          </a:p>
          <a:p>
            <a:pPr marL="285750" indent="-285750">
              <a:buClr>
                <a:srgbClr val="A50021"/>
              </a:buClr>
              <a:buSzPct val="120000"/>
              <a:buFont typeface="Wingdings" pitchFamily="2" charset="2"/>
              <a:buChar char="§"/>
            </a:pPr>
            <a:endParaRPr lang="es-AR" dirty="0"/>
          </a:p>
          <a:p>
            <a:pPr marL="285750" indent="-285750">
              <a:buClr>
                <a:srgbClr val="A50021"/>
              </a:buClr>
              <a:buSzPct val="120000"/>
              <a:buFont typeface="Wingdings" pitchFamily="2" charset="2"/>
              <a:buChar char="§"/>
            </a:pPr>
            <a:r>
              <a:rPr lang="es-AR" dirty="0" smtClean="0"/>
              <a:t>Fabián D’Aiello </a:t>
            </a:r>
            <a:r>
              <a:rPr lang="es-AR" sz="1600" dirty="0" smtClean="0">
                <a:solidFill>
                  <a:schemeClr val="bg1">
                    <a:lumMod val="65000"/>
                  </a:schemeClr>
                </a:solidFill>
              </a:rPr>
              <a:t>(</a:t>
            </a:r>
            <a:r>
              <a:rPr lang="es-AR" sz="1600" dirty="0">
                <a:solidFill>
                  <a:schemeClr val="bg1">
                    <a:lumMod val="65000"/>
                  </a:schemeClr>
                </a:solidFill>
              </a:rPr>
              <a:t>fdaiello@cfgd.com.ar</a:t>
            </a:r>
            <a:r>
              <a:rPr lang="es-AR" sz="1600" dirty="0" smtClean="0">
                <a:solidFill>
                  <a:schemeClr val="bg1">
                    <a:lumMod val="65000"/>
                  </a:schemeClr>
                </a:solidFill>
              </a:rPr>
              <a:t>)</a:t>
            </a:r>
          </a:p>
          <a:p>
            <a:pPr marL="285750" indent="-285750">
              <a:buClr>
                <a:srgbClr val="A50021"/>
              </a:buClr>
              <a:buSzPct val="120000"/>
              <a:buFont typeface="Wingdings" pitchFamily="2" charset="2"/>
              <a:buChar char="§"/>
            </a:pPr>
            <a:endParaRPr lang="es-AR" dirty="0" smtClean="0"/>
          </a:p>
          <a:p>
            <a:pPr marL="285750" indent="-285750">
              <a:buClr>
                <a:srgbClr val="A50021"/>
              </a:buClr>
              <a:buSzPct val="120000"/>
              <a:buFont typeface="Wingdings" pitchFamily="2" charset="2"/>
              <a:buChar char="§"/>
            </a:pPr>
            <a:r>
              <a:rPr lang="es-AR" dirty="0" smtClean="0"/>
              <a:t>Osvaldo Pablo Jofré </a:t>
            </a:r>
          </a:p>
          <a:p>
            <a:pPr>
              <a:buClr>
                <a:srgbClr val="A50021"/>
              </a:buClr>
              <a:buSzPct val="120000"/>
            </a:pPr>
            <a:r>
              <a:rPr lang="es-AR" sz="1600" dirty="0">
                <a:solidFill>
                  <a:schemeClr val="bg1">
                    <a:lumMod val="65000"/>
                  </a:schemeClr>
                </a:solidFill>
              </a:rPr>
              <a:t> </a:t>
            </a:r>
            <a:r>
              <a:rPr lang="es-AR" sz="1600" dirty="0" smtClean="0">
                <a:solidFill>
                  <a:schemeClr val="bg1">
                    <a:lumMod val="65000"/>
                  </a:schemeClr>
                </a:solidFill>
              </a:rPr>
              <a:t>     (ojofre@cfgd.com.ar)</a:t>
            </a:r>
          </a:p>
          <a:p>
            <a:pPr marL="285750" indent="-285750">
              <a:buClr>
                <a:srgbClr val="A50021"/>
              </a:buClr>
              <a:buSzPct val="120000"/>
              <a:buFont typeface="Wingdings" pitchFamily="2" charset="2"/>
              <a:buChar char="§"/>
            </a:pPr>
            <a:endParaRPr lang="es-AR" dirty="0"/>
          </a:p>
          <a:p>
            <a:pPr marL="285750" indent="-285750">
              <a:buClr>
                <a:srgbClr val="A50021"/>
              </a:buClr>
              <a:buSzPct val="120000"/>
              <a:buFont typeface="Wingdings" pitchFamily="2" charset="2"/>
              <a:buChar char="§"/>
            </a:pPr>
            <a:r>
              <a:rPr lang="es-AR" dirty="0" smtClean="0"/>
              <a:t>Jaime Subirá</a:t>
            </a:r>
            <a:endParaRPr lang="es-AR" dirty="0"/>
          </a:p>
          <a:p>
            <a:pPr>
              <a:buClr>
                <a:srgbClr val="A50021"/>
              </a:buClr>
              <a:buSzPct val="120000"/>
            </a:pPr>
            <a:r>
              <a:rPr lang="es-AR" sz="1600" dirty="0">
                <a:solidFill>
                  <a:schemeClr val="bg1">
                    <a:lumMod val="65000"/>
                  </a:schemeClr>
                </a:solidFill>
              </a:rPr>
              <a:t>      </a:t>
            </a:r>
            <a:r>
              <a:rPr lang="es-AR" sz="1600" dirty="0" smtClean="0">
                <a:solidFill>
                  <a:schemeClr val="bg1">
                    <a:lumMod val="65000"/>
                  </a:schemeClr>
                </a:solidFill>
              </a:rPr>
              <a:t>(jsubira@cfgd.com.ar</a:t>
            </a:r>
            <a:r>
              <a:rPr lang="es-AR" sz="1600" dirty="0">
                <a:solidFill>
                  <a:schemeClr val="bg1">
                    <a:lumMod val="65000"/>
                  </a:schemeClr>
                </a:solidFill>
              </a:rPr>
              <a:t>)</a:t>
            </a:r>
          </a:p>
          <a:p>
            <a:pPr>
              <a:buClr>
                <a:srgbClr val="A50021"/>
              </a:buClr>
              <a:buSzPct val="120000"/>
            </a:pPr>
            <a:endParaRPr lang="es-AR" sz="1600" dirty="0">
              <a:solidFill>
                <a:schemeClr val="bg1">
                  <a:lumMod val="65000"/>
                </a:schemeClr>
              </a:solidFill>
            </a:endParaRPr>
          </a:p>
          <a:p>
            <a:pPr>
              <a:buClr>
                <a:srgbClr val="A50021"/>
              </a:buClr>
              <a:buSzPct val="120000"/>
            </a:pPr>
            <a:endParaRPr lang="es-AR" sz="1600" dirty="0">
              <a:solidFill>
                <a:schemeClr val="bg1">
                  <a:lumMod val="65000"/>
                </a:schemeClr>
              </a:solidFill>
            </a:endParaRPr>
          </a:p>
        </p:txBody>
      </p:sp>
      <p:sp>
        <p:nvSpPr>
          <p:cNvPr id="6" name="5 Rectángulo"/>
          <p:cNvSpPr/>
          <p:nvPr/>
        </p:nvSpPr>
        <p:spPr>
          <a:xfrm>
            <a:off x="6595467" y="5283785"/>
            <a:ext cx="2585045" cy="1169551"/>
          </a:xfrm>
          <a:prstGeom prst="rect">
            <a:avLst/>
          </a:prstGeom>
        </p:spPr>
        <p:txBody>
          <a:bodyPr wrap="square">
            <a:spAutoFit/>
          </a:bodyPr>
          <a:lstStyle/>
          <a:p>
            <a:pPr>
              <a:spcAft>
                <a:spcPts val="0"/>
              </a:spcAft>
            </a:pPr>
            <a:r>
              <a:rPr lang="es-AR" sz="1400" dirty="0" smtClean="0">
                <a:solidFill>
                  <a:srgbClr val="595959"/>
                </a:solidFill>
                <a:ea typeface="Calibri"/>
              </a:rPr>
              <a:t>Edificio Casares</a:t>
            </a:r>
            <a:endParaRPr lang="es-ES" sz="1400" dirty="0" smtClean="0">
              <a:solidFill>
                <a:srgbClr val="595959"/>
              </a:solidFill>
              <a:ea typeface="Calibri"/>
            </a:endParaRPr>
          </a:p>
          <a:p>
            <a:pPr>
              <a:spcAft>
                <a:spcPts val="0"/>
              </a:spcAft>
            </a:pPr>
            <a:r>
              <a:rPr lang="es-ES" sz="1400" dirty="0" smtClean="0">
                <a:solidFill>
                  <a:srgbClr val="595959"/>
                </a:solidFill>
                <a:ea typeface="Calibri"/>
              </a:rPr>
              <a:t>Marcelo </a:t>
            </a:r>
            <a:r>
              <a:rPr lang="es-ES" sz="1400" dirty="0">
                <a:solidFill>
                  <a:srgbClr val="595959"/>
                </a:solidFill>
                <a:ea typeface="Calibri"/>
              </a:rPr>
              <a:t>T. de Alvear 814</a:t>
            </a:r>
            <a:endParaRPr lang="es-ES" sz="1400" dirty="0" smtClean="0">
              <a:effectLst/>
              <a:latin typeface="Times New Roman"/>
              <a:ea typeface="Calibri"/>
            </a:endParaRPr>
          </a:p>
          <a:p>
            <a:pPr>
              <a:spcAft>
                <a:spcPts val="0"/>
              </a:spcAft>
            </a:pPr>
            <a:r>
              <a:rPr lang="es-ES" sz="1400" dirty="0">
                <a:solidFill>
                  <a:srgbClr val="595959"/>
                </a:solidFill>
                <a:ea typeface="Calibri"/>
              </a:rPr>
              <a:t>C1058AAL Buenos Aires</a:t>
            </a:r>
            <a:endParaRPr lang="es-ES" sz="1400" dirty="0" smtClean="0">
              <a:effectLst/>
              <a:latin typeface="Times New Roman"/>
              <a:ea typeface="Calibri"/>
            </a:endParaRPr>
          </a:p>
          <a:p>
            <a:pPr>
              <a:spcAft>
                <a:spcPts val="0"/>
              </a:spcAft>
            </a:pPr>
            <a:r>
              <a:rPr lang="es-ES" sz="1400" dirty="0">
                <a:solidFill>
                  <a:srgbClr val="595959"/>
                </a:solidFill>
                <a:ea typeface="Calibri"/>
              </a:rPr>
              <a:t>Argentina</a:t>
            </a:r>
            <a:endParaRPr lang="es-ES" sz="1400" dirty="0" smtClean="0">
              <a:effectLst/>
              <a:latin typeface="Times New Roman"/>
              <a:ea typeface="Calibri"/>
            </a:endParaRPr>
          </a:p>
          <a:p>
            <a:r>
              <a:rPr lang="en-US" sz="1400" dirty="0">
                <a:solidFill>
                  <a:srgbClr val="595959"/>
                </a:solidFill>
                <a:ea typeface="Calibri"/>
              </a:rPr>
              <a:t>+ </a:t>
            </a:r>
            <a:r>
              <a:rPr lang="en-US" sz="1400" dirty="0" smtClean="0">
                <a:solidFill>
                  <a:srgbClr val="595959"/>
                </a:solidFill>
                <a:ea typeface="Calibri"/>
              </a:rPr>
              <a:t>54.11.4311.3571 </a:t>
            </a:r>
            <a:r>
              <a:rPr lang="en-US" sz="1400" b="1" dirty="0" smtClean="0">
                <a:solidFill>
                  <a:srgbClr val="595959"/>
                </a:solidFill>
                <a:ea typeface="Calibri"/>
              </a:rPr>
              <a:t>T. </a:t>
            </a:r>
            <a:endParaRPr lang="es-ES" sz="1400" b="1" dirty="0"/>
          </a:p>
        </p:txBody>
      </p:sp>
      <p:sp>
        <p:nvSpPr>
          <p:cNvPr id="10" name="9 CuadroTexto"/>
          <p:cNvSpPr txBox="1"/>
          <p:nvPr/>
        </p:nvSpPr>
        <p:spPr>
          <a:xfrm>
            <a:off x="4903443" y="1085033"/>
            <a:ext cx="3331107" cy="1969770"/>
          </a:xfrm>
          <a:prstGeom prst="rect">
            <a:avLst/>
          </a:prstGeom>
          <a:noFill/>
        </p:spPr>
        <p:txBody>
          <a:bodyPr wrap="square" rtlCol="0">
            <a:spAutoFit/>
          </a:bodyPr>
          <a:lstStyle/>
          <a:p>
            <a:pPr marL="285750" indent="-285750">
              <a:buClr>
                <a:srgbClr val="A50021"/>
              </a:buClr>
              <a:buSzPct val="120000"/>
              <a:buFont typeface="Wingdings" pitchFamily="2" charset="2"/>
              <a:buChar char="§"/>
            </a:pPr>
            <a:r>
              <a:rPr lang="es-AR" dirty="0"/>
              <a:t>Felipe Oviedo Roscoe</a:t>
            </a:r>
            <a:r>
              <a:rPr lang="es-AR" dirty="0" smtClean="0">
                <a:solidFill>
                  <a:schemeClr val="bg1">
                    <a:lumMod val="65000"/>
                  </a:schemeClr>
                </a:solidFill>
              </a:rPr>
              <a:t>  </a:t>
            </a:r>
            <a:r>
              <a:rPr lang="es-AR" sz="1600" dirty="0" smtClean="0">
                <a:solidFill>
                  <a:schemeClr val="bg1">
                    <a:lumMod val="65000"/>
                  </a:schemeClr>
                </a:solidFill>
              </a:rPr>
              <a:t>(foviedo@cfgd.com.ar</a:t>
            </a:r>
            <a:r>
              <a:rPr lang="es-AR" sz="1600" dirty="0">
                <a:solidFill>
                  <a:schemeClr val="bg1">
                    <a:lumMod val="65000"/>
                  </a:schemeClr>
                </a:solidFill>
              </a:rPr>
              <a:t>)</a:t>
            </a:r>
          </a:p>
          <a:p>
            <a:pPr marL="285750" indent="-285750">
              <a:buClr>
                <a:srgbClr val="A50021"/>
              </a:buClr>
              <a:buSzPct val="120000"/>
              <a:buFont typeface="Wingdings" pitchFamily="2" charset="2"/>
              <a:buChar char="§"/>
            </a:pPr>
            <a:endParaRPr lang="es-AR" dirty="0" smtClean="0"/>
          </a:p>
          <a:p>
            <a:pPr marL="285750" indent="-285750">
              <a:buClr>
                <a:srgbClr val="A50021"/>
              </a:buClr>
              <a:buSzPct val="120000"/>
              <a:buFont typeface="Wingdings" pitchFamily="2" charset="2"/>
              <a:buChar char="§"/>
            </a:pPr>
            <a:r>
              <a:rPr lang="es-AR" dirty="0" smtClean="0"/>
              <a:t>María Florencia Calvo  </a:t>
            </a:r>
            <a:r>
              <a:rPr lang="es-AR" sz="1600" dirty="0" smtClean="0">
                <a:solidFill>
                  <a:schemeClr val="bg1">
                    <a:lumMod val="65000"/>
                  </a:schemeClr>
                </a:solidFill>
              </a:rPr>
              <a:t>(mfcalvo@cfgd.com.ar</a:t>
            </a:r>
            <a:r>
              <a:rPr lang="es-AR" sz="1600" dirty="0">
                <a:solidFill>
                  <a:schemeClr val="bg1">
                    <a:lumMod val="65000"/>
                  </a:schemeClr>
                </a:solidFill>
              </a:rPr>
              <a:t>)</a:t>
            </a:r>
          </a:p>
          <a:p>
            <a:pPr>
              <a:buClr>
                <a:srgbClr val="A50021"/>
              </a:buClr>
              <a:buSzPct val="120000"/>
            </a:pPr>
            <a:endParaRPr lang="es-AR" dirty="0">
              <a:solidFill>
                <a:schemeClr val="bg1">
                  <a:lumMod val="65000"/>
                </a:schemeClr>
              </a:solidFill>
            </a:endParaRPr>
          </a:p>
          <a:p>
            <a:pPr>
              <a:buClr>
                <a:srgbClr val="A50021"/>
              </a:buClr>
              <a:buSzPct val="120000"/>
            </a:pPr>
            <a:endParaRPr lang="es-AR" sz="1600" dirty="0">
              <a:solidFill>
                <a:schemeClr val="bg1">
                  <a:lumMod val="65000"/>
                </a:schemeClr>
              </a:solidFill>
            </a:endParaRPr>
          </a:p>
        </p:txBody>
      </p:sp>
      <p:cxnSp>
        <p:nvCxnSpPr>
          <p:cNvPr id="11" name="10 Conector recto"/>
          <p:cNvCxnSpPr/>
          <p:nvPr/>
        </p:nvCxnSpPr>
        <p:spPr>
          <a:xfrm>
            <a:off x="835968" y="6453336"/>
            <a:ext cx="7840488"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8884" y="4066888"/>
            <a:ext cx="1913910" cy="1244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4079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ext Box 5"/>
          <p:cNvSpPr txBox="1">
            <a:spLocks noChangeArrowheads="1"/>
          </p:cNvSpPr>
          <p:nvPr/>
        </p:nvSpPr>
        <p:spPr bwMode="auto">
          <a:xfrm>
            <a:off x="770384" y="919812"/>
            <a:ext cx="7834064" cy="4739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65113" indent="-265113">
              <a:defRPr sz="2400">
                <a:solidFill>
                  <a:schemeClr val="tx1"/>
                </a:solidFill>
                <a:latin typeface="Times New Roman" pitchFamily="18" charset="0"/>
              </a:defRPr>
            </a:lvl1pPr>
            <a:lvl2pPr marL="992188" indent="-366713">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Clr>
                <a:srgbClr val="C00000"/>
              </a:buClr>
              <a:buFont typeface="Wingdings" pitchFamily="2" charset="2"/>
              <a:buChar char="§"/>
            </a:pPr>
            <a:endParaRPr lang="en-US" sz="800" dirty="0">
              <a:latin typeface="+mn-lt"/>
            </a:endParaRPr>
          </a:p>
          <a:p>
            <a:pPr marL="285750" indent="-285750">
              <a:buClr>
                <a:srgbClr val="C00000"/>
              </a:buClr>
              <a:buFont typeface="Wingdings" pitchFamily="2" charset="2"/>
              <a:buChar char="§"/>
            </a:pPr>
            <a:r>
              <a:rPr lang="en-US" sz="1800" dirty="0">
                <a:latin typeface="+mn-lt"/>
              </a:rPr>
              <a:t>Argentine </a:t>
            </a:r>
            <a:r>
              <a:rPr lang="en-US" sz="1800" dirty="0" smtClean="0">
                <a:latin typeface="+mn-lt"/>
              </a:rPr>
              <a:t>laws do </a:t>
            </a:r>
            <a:r>
              <a:rPr lang="en-US" sz="1800" dirty="0">
                <a:latin typeface="+mn-lt"/>
              </a:rPr>
              <a:t>not restrict foreign investments in any significant manner</a:t>
            </a:r>
          </a:p>
          <a:p>
            <a:pPr marL="285750" indent="-285750">
              <a:buClr>
                <a:srgbClr val="C00000"/>
              </a:buClr>
              <a:buFont typeface="Wingdings" pitchFamily="2" charset="2"/>
              <a:buChar char="§"/>
            </a:pPr>
            <a:endParaRPr lang="en-US" sz="1800" dirty="0">
              <a:latin typeface="+mn-lt"/>
            </a:endParaRPr>
          </a:p>
          <a:p>
            <a:pPr marL="285750" indent="-285750">
              <a:buClr>
                <a:srgbClr val="C00000"/>
              </a:buClr>
              <a:buFont typeface="Wingdings" pitchFamily="2" charset="2"/>
              <a:buChar char="§"/>
            </a:pPr>
            <a:r>
              <a:rPr lang="en-US" sz="1800" dirty="0">
                <a:latin typeface="+mn-lt"/>
              </a:rPr>
              <a:t>Except for certain specific activities, foreign investors are neither required to obtain special permits or licenses nor requested to become associated with local companies to conduct business in Argentina</a:t>
            </a:r>
          </a:p>
          <a:p>
            <a:pPr marL="285750" indent="-285750">
              <a:buClr>
                <a:srgbClr val="C00000"/>
              </a:buClr>
              <a:buFont typeface="Wingdings" pitchFamily="2" charset="2"/>
              <a:buChar char="§"/>
            </a:pPr>
            <a:endParaRPr lang="en-US" sz="1800" dirty="0">
              <a:latin typeface="+mn-lt"/>
            </a:endParaRPr>
          </a:p>
          <a:p>
            <a:pPr marL="285750" indent="-285750">
              <a:buClr>
                <a:srgbClr val="C00000"/>
              </a:buClr>
              <a:buFont typeface="Wingdings" pitchFamily="2" charset="2"/>
              <a:buChar char="§"/>
            </a:pPr>
            <a:r>
              <a:rPr lang="en-US" sz="1800" dirty="0">
                <a:latin typeface="+mn-lt"/>
              </a:rPr>
              <a:t>However, in addition to the analysis of the recurrent changes and fluctuations in the political, business and economic scenario,  there are certain specific regulations that should be carefully considered when pursuing an investment in Argentina, including:</a:t>
            </a:r>
          </a:p>
          <a:p>
            <a:pPr marL="911225" lvl="1" indent="-285750">
              <a:buClr>
                <a:srgbClr val="C00000"/>
              </a:buClr>
              <a:buFont typeface="Wingdings" pitchFamily="2" charset="2"/>
              <a:buChar char="§"/>
            </a:pPr>
            <a:endParaRPr lang="en-US" sz="1800" dirty="0">
              <a:latin typeface="+mn-lt"/>
            </a:endParaRPr>
          </a:p>
          <a:p>
            <a:pPr marL="911225" lvl="1" indent="-285750">
              <a:buClr>
                <a:srgbClr val="C00000"/>
              </a:buClr>
              <a:buFont typeface="Arial" pitchFamily="34" charset="0"/>
              <a:buChar char="•"/>
            </a:pPr>
            <a:r>
              <a:rPr lang="en-US" sz="1600" dirty="0">
                <a:latin typeface="+mn-lt"/>
              </a:rPr>
              <a:t>Alternatives for implementing the transaction and special proceedings</a:t>
            </a:r>
            <a:endParaRPr lang="en-US" sz="1600" dirty="0" smtClean="0">
              <a:latin typeface="+mn-lt"/>
            </a:endParaRPr>
          </a:p>
          <a:p>
            <a:pPr marL="911225" lvl="1" indent="-285750">
              <a:buClr>
                <a:srgbClr val="C00000"/>
              </a:buClr>
              <a:buFont typeface="Arial" pitchFamily="34" charset="0"/>
              <a:buChar char="•"/>
            </a:pPr>
            <a:r>
              <a:rPr lang="en-US" sz="1600" dirty="0" smtClean="0">
                <a:latin typeface="+mn-lt"/>
              </a:rPr>
              <a:t>Matters </a:t>
            </a:r>
            <a:r>
              <a:rPr lang="en-US" sz="1600" dirty="0">
                <a:latin typeface="+mn-lt"/>
              </a:rPr>
              <a:t>regarding the structure of the investment vehicle</a:t>
            </a:r>
          </a:p>
          <a:p>
            <a:pPr marL="911225" lvl="1" indent="-285750">
              <a:buClr>
                <a:srgbClr val="C00000"/>
              </a:buClr>
              <a:buFont typeface="Arial" pitchFamily="34" charset="0"/>
              <a:buChar char="•"/>
            </a:pPr>
            <a:r>
              <a:rPr lang="en-US" sz="1600" dirty="0">
                <a:latin typeface="+mn-lt"/>
              </a:rPr>
              <a:t>Antitrust matters</a:t>
            </a:r>
          </a:p>
          <a:p>
            <a:pPr marL="911225" lvl="1" indent="-285750">
              <a:buClr>
                <a:srgbClr val="C00000"/>
              </a:buClr>
              <a:buFont typeface="Arial" pitchFamily="34" charset="0"/>
              <a:buChar char="•"/>
            </a:pPr>
            <a:r>
              <a:rPr lang="en-US" sz="1600" dirty="0" err="1">
                <a:latin typeface="+mn-lt"/>
              </a:rPr>
              <a:t>Forex</a:t>
            </a:r>
            <a:r>
              <a:rPr lang="en-US" sz="1600" dirty="0">
                <a:latin typeface="+mn-lt"/>
              </a:rPr>
              <a:t> regulations</a:t>
            </a:r>
          </a:p>
          <a:p>
            <a:pPr marL="911225" lvl="1" indent="-285750">
              <a:buClr>
                <a:srgbClr val="C00000"/>
              </a:buClr>
              <a:buFont typeface="Arial" pitchFamily="34" charset="0"/>
              <a:buChar char="•"/>
            </a:pPr>
            <a:r>
              <a:rPr lang="en-US" sz="1600" dirty="0" smtClean="0">
                <a:latin typeface="+mn-lt"/>
              </a:rPr>
              <a:t>Tax </a:t>
            </a:r>
            <a:r>
              <a:rPr lang="en-US" sz="1600" dirty="0">
                <a:latin typeface="+mn-lt"/>
              </a:rPr>
              <a:t>matters</a:t>
            </a:r>
          </a:p>
          <a:p>
            <a:pPr marL="911225" lvl="1" indent="-285750">
              <a:buClr>
                <a:srgbClr val="C00000"/>
              </a:buClr>
              <a:buFont typeface="Arial" pitchFamily="34" charset="0"/>
              <a:buChar char="•"/>
            </a:pPr>
            <a:r>
              <a:rPr lang="en-US" sz="1600" dirty="0">
                <a:latin typeface="+mn-lt"/>
              </a:rPr>
              <a:t>Regulatory </a:t>
            </a:r>
            <a:r>
              <a:rPr lang="en-US" sz="1600" dirty="0" smtClean="0">
                <a:latin typeface="+mn-lt"/>
              </a:rPr>
              <a:t>issues</a:t>
            </a:r>
            <a:endParaRPr lang="en-US" sz="1600" dirty="0"/>
          </a:p>
        </p:txBody>
      </p:sp>
      <p:cxnSp>
        <p:nvCxnSpPr>
          <p:cNvPr id="7" name="6 Conector recto"/>
          <p:cNvCxnSpPr/>
          <p:nvPr/>
        </p:nvCxnSpPr>
        <p:spPr>
          <a:xfrm flipV="1">
            <a:off x="835968" y="836711"/>
            <a:ext cx="7048400" cy="1"/>
          </a:xfrm>
          <a:prstGeom prst="line">
            <a:avLst/>
          </a:prstGeom>
          <a:ln w="25400"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1141" y="670595"/>
            <a:ext cx="895350" cy="238125"/>
          </a:xfrm>
          <a:prstGeom prst="rect">
            <a:avLst/>
          </a:prstGeom>
          <a:noFill/>
          <a:extLst>
            <a:ext uri="{909E8E84-426E-40DD-AFC4-6F175D3DCCD1}">
              <a14:hiddenFill xmlns:a14="http://schemas.microsoft.com/office/drawing/2010/main">
                <a:solidFill>
                  <a:srgbClr val="FFFFFF"/>
                </a:solidFill>
              </a14:hiddenFill>
            </a:ext>
          </a:extLst>
        </p:spPr>
      </p:pic>
      <p:sp>
        <p:nvSpPr>
          <p:cNvPr id="9" name="8 CuadroTexto"/>
          <p:cNvSpPr txBox="1"/>
          <p:nvPr/>
        </p:nvSpPr>
        <p:spPr>
          <a:xfrm>
            <a:off x="744736" y="375047"/>
            <a:ext cx="4752528" cy="461665"/>
          </a:xfrm>
          <a:prstGeom prst="rect">
            <a:avLst/>
          </a:prstGeom>
          <a:noFill/>
        </p:spPr>
        <p:txBody>
          <a:bodyPr wrap="square" rtlCol="0">
            <a:spAutoFit/>
          </a:bodyPr>
          <a:lstStyle/>
          <a:p>
            <a:r>
              <a:rPr lang="es-AR" sz="2400" dirty="0" err="1" smtClean="0"/>
              <a:t>Overview</a:t>
            </a:r>
            <a:endParaRPr lang="es-ES" sz="2400" dirty="0"/>
          </a:p>
        </p:txBody>
      </p:sp>
      <p:cxnSp>
        <p:nvCxnSpPr>
          <p:cNvPr id="10" name="9 Conector recto"/>
          <p:cNvCxnSpPr/>
          <p:nvPr/>
        </p:nvCxnSpPr>
        <p:spPr>
          <a:xfrm>
            <a:off x="835968" y="6453336"/>
            <a:ext cx="7840488"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3403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Text Box 5"/>
          <p:cNvSpPr txBox="1">
            <a:spLocks noChangeArrowheads="1"/>
          </p:cNvSpPr>
          <p:nvPr/>
        </p:nvSpPr>
        <p:spPr bwMode="auto">
          <a:xfrm>
            <a:off x="744736" y="866872"/>
            <a:ext cx="8219752"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65113" indent="-265113">
              <a:defRPr sz="2400">
                <a:solidFill>
                  <a:schemeClr val="tx1"/>
                </a:solidFill>
                <a:latin typeface="Times New Roman" pitchFamily="18" charset="0"/>
              </a:defRPr>
            </a:lvl1pPr>
            <a:lvl2pPr marL="901700" indent="-282575">
              <a:defRPr sz="2400">
                <a:solidFill>
                  <a:schemeClr val="tx1"/>
                </a:solidFill>
                <a:latin typeface="Times New Roman" pitchFamily="18" charset="0"/>
              </a:defRPr>
            </a:lvl2pPr>
            <a:lvl3pPr marL="1519238" indent="-347663">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285750" indent="-285750">
              <a:buClr>
                <a:srgbClr val="C00000"/>
              </a:buClr>
              <a:buFont typeface="Wingdings" pitchFamily="2" charset="2"/>
              <a:buChar char="§"/>
            </a:pPr>
            <a:endParaRPr lang="en-US" sz="1000" b="1" dirty="0" smtClean="0">
              <a:latin typeface="+mn-lt"/>
            </a:endParaRPr>
          </a:p>
          <a:p>
            <a:pPr marL="285750" indent="-285750">
              <a:buClr>
                <a:srgbClr val="C00000"/>
              </a:buClr>
              <a:buFont typeface="Wingdings" pitchFamily="2" charset="2"/>
              <a:buChar char="§"/>
            </a:pPr>
            <a:r>
              <a:rPr lang="en-US" sz="1800" b="1" dirty="0" smtClean="0">
                <a:latin typeface="+mn-lt"/>
              </a:rPr>
              <a:t>There </a:t>
            </a:r>
            <a:r>
              <a:rPr lang="en-US" sz="1800" b="1" dirty="0">
                <a:latin typeface="+mn-lt"/>
              </a:rPr>
              <a:t>are 2 basic alternatives to acquire a business in Argentina:</a:t>
            </a:r>
          </a:p>
          <a:p>
            <a:pPr marL="904875" lvl="1" indent="-285750">
              <a:buClr>
                <a:srgbClr val="C00000"/>
              </a:buClr>
              <a:buFont typeface="Arial" pitchFamily="34" charset="0"/>
              <a:buChar char="•"/>
            </a:pPr>
            <a:r>
              <a:rPr lang="en-US" sz="1600" dirty="0" smtClean="0">
                <a:latin typeface="+mn-lt"/>
              </a:rPr>
              <a:t>Purchase </a:t>
            </a:r>
            <a:r>
              <a:rPr lang="en-US" sz="1600" dirty="0">
                <a:latin typeface="+mn-lt"/>
              </a:rPr>
              <a:t>of equity interests  </a:t>
            </a:r>
          </a:p>
          <a:p>
            <a:pPr marL="904875" lvl="1" indent="-285750">
              <a:buClr>
                <a:srgbClr val="C00000"/>
              </a:buClr>
              <a:buFont typeface="Arial" pitchFamily="34" charset="0"/>
              <a:buChar char="•"/>
            </a:pPr>
            <a:r>
              <a:rPr lang="en-US" sz="1600" dirty="0">
                <a:latin typeface="+mn-lt"/>
              </a:rPr>
              <a:t>Purchase of all or part of the business’ assets</a:t>
            </a:r>
          </a:p>
          <a:p>
            <a:pPr marL="904875" lvl="1" indent="-285750">
              <a:buClr>
                <a:srgbClr val="C00000"/>
              </a:buClr>
              <a:buFont typeface="Wingdings" pitchFamily="2" charset="2"/>
              <a:buChar char="§"/>
            </a:pPr>
            <a:endParaRPr lang="en-US" sz="1800" dirty="0">
              <a:latin typeface="+mn-lt"/>
            </a:endParaRPr>
          </a:p>
          <a:p>
            <a:pPr marL="285750" indent="-285750">
              <a:buClr>
                <a:srgbClr val="C00000"/>
              </a:buClr>
              <a:buFont typeface="Wingdings" pitchFamily="2" charset="2"/>
              <a:buChar char="§"/>
            </a:pPr>
            <a:r>
              <a:rPr lang="en-US" sz="1800" b="1" dirty="0">
                <a:latin typeface="+mn-lt"/>
              </a:rPr>
              <a:t>Share Acquisition</a:t>
            </a:r>
          </a:p>
          <a:p>
            <a:pPr marL="962025" lvl="1" indent="-342900">
              <a:buClr>
                <a:srgbClr val="C00000"/>
              </a:buClr>
              <a:buFont typeface="Arial" pitchFamily="34" charset="0"/>
              <a:buChar char="•"/>
            </a:pPr>
            <a:r>
              <a:rPr lang="en-US" sz="1600" dirty="0" smtClean="0">
                <a:latin typeface="+mn-lt"/>
              </a:rPr>
              <a:t>Not </a:t>
            </a:r>
            <a:r>
              <a:rPr lang="en-US" sz="1600" dirty="0">
                <a:latin typeface="+mn-lt"/>
              </a:rPr>
              <a:t>subject to specific regulations (except for publicly traded companies and companies involved in regulated industries)</a:t>
            </a:r>
          </a:p>
          <a:p>
            <a:pPr marL="962025" lvl="1" indent="-342900">
              <a:buClr>
                <a:srgbClr val="C00000"/>
              </a:buClr>
              <a:buFont typeface="Arial" pitchFamily="34" charset="0"/>
              <a:buChar char="•"/>
            </a:pPr>
            <a:r>
              <a:rPr lang="en-US" sz="1600" dirty="0">
                <a:latin typeface="+mn-lt"/>
              </a:rPr>
              <a:t>Usually conducted under Stock Purchase Agreements with terms freely negotiated and established by the parties, thus reducing the transaction costs</a:t>
            </a:r>
          </a:p>
          <a:p>
            <a:pPr marL="962025" lvl="1" indent="-342900">
              <a:buClr>
                <a:srgbClr val="C00000"/>
              </a:buClr>
              <a:buFont typeface="Arial" pitchFamily="34" charset="0"/>
              <a:buChar char="•"/>
            </a:pPr>
            <a:r>
              <a:rPr lang="en-US" sz="1600" dirty="0">
                <a:latin typeface="+mn-lt"/>
              </a:rPr>
              <a:t>Main risk: hidden liabilities</a:t>
            </a:r>
          </a:p>
          <a:p>
            <a:pPr marL="1457325" lvl="2" indent="-285750">
              <a:buClr>
                <a:srgbClr val="C00000"/>
              </a:buClr>
              <a:buFont typeface="Wingdings" pitchFamily="2" charset="2"/>
              <a:buChar char="ü"/>
            </a:pPr>
            <a:r>
              <a:rPr lang="en-US" sz="1400" dirty="0">
                <a:latin typeface="+mn-lt"/>
              </a:rPr>
              <a:t>May be reduced through due diligence and contractual provisions such as adequate reps &amp; warranties and indemnities</a:t>
            </a:r>
          </a:p>
          <a:p>
            <a:pPr marL="904875" lvl="1" indent="-285750">
              <a:buClr>
                <a:srgbClr val="C00000"/>
              </a:buClr>
              <a:buFont typeface="Arial" pitchFamily="34" charset="0"/>
              <a:buChar char="•"/>
            </a:pPr>
            <a:r>
              <a:rPr lang="en-US" sz="1600" dirty="0">
                <a:latin typeface="+mn-lt"/>
              </a:rPr>
              <a:t>Shareholders’ Agreements (SHAs): </a:t>
            </a:r>
          </a:p>
          <a:p>
            <a:pPr lvl="2">
              <a:buClr>
                <a:srgbClr val="C00000"/>
              </a:buClr>
              <a:buFont typeface="Wingdings" pitchFamily="2" charset="2"/>
              <a:buChar char="ü"/>
            </a:pPr>
            <a:r>
              <a:rPr lang="en-US" sz="1400" dirty="0">
                <a:latin typeface="+mn-lt"/>
              </a:rPr>
              <a:t>Valid and enforceable in Argentina, but only among its parties. The company, its directors or any third party are not subject to nor have any obligations or rights under a SHA (even if they are notified of or acknowledge its terms). The only provisions mandatory to the company and applicable to third parties are those included in the By-laws</a:t>
            </a:r>
          </a:p>
          <a:p>
            <a:pPr lvl="2">
              <a:buClr>
                <a:srgbClr val="C00000"/>
              </a:buClr>
              <a:buFont typeface="Wingdings" pitchFamily="2" charset="2"/>
              <a:buChar char="ü"/>
            </a:pPr>
            <a:r>
              <a:rPr lang="en-US" sz="1400" dirty="0">
                <a:latin typeface="+mn-lt"/>
              </a:rPr>
              <a:t>Generally, no specific performance of obligations in Argentina, where breaches of contracts </a:t>
            </a:r>
            <a:r>
              <a:rPr lang="en-US" sz="1400" dirty="0" smtClean="0">
                <a:latin typeface="+mn-lt"/>
              </a:rPr>
              <a:t>(including SHAs) are </a:t>
            </a:r>
            <a:r>
              <a:rPr lang="en-US" sz="1400" dirty="0">
                <a:latin typeface="+mn-lt"/>
              </a:rPr>
              <a:t>usually resolved through indemnification of damages. SHAs may be governed by foreign laws provided there are sufficient connection points to such </a:t>
            </a:r>
            <a:r>
              <a:rPr lang="en-US" sz="1400" dirty="0" smtClean="0">
                <a:latin typeface="+mn-lt"/>
              </a:rPr>
              <a:t>jurisdiction</a:t>
            </a:r>
            <a:endParaRPr lang="es-ES" sz="1800" dirty="0">
              <a:latin typeface="Arial Unicode MS" pitchFamily="34" charset="-128"/>
            </a:endParaRPr>
          </a:p>
        </p:txBody>
      </p:sp>
      <p:cxnSp>
        <p:nvCxnSpPr>
          <p:cNvPr id="7" name="6 Conector recto"/>
          <p:cNvCxnSpPr/>
          <p:nvPr/>
        </p:nvCxnSpPr>
        <p:spPr>
          <a:xfrm flipV="1">
            <a:off x="835968" y="836711"/>
            <a:ext cx="7048400" cy="1"/>
          </a:xfrm>
          <a:prstGeom prst="line">
            <a:avLst/>
          </a:prstGeom>
          <a:ln w="25400"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1141" y="670595"/>
            <a:ext cx="895350" cy="238125"/>
          </a:xfrm>
          <a:prstGeom prst="rect">
            <a:avLst/>
          </a:prstGeom>
          <a:noFill/>
          <a:extLst>
            <a:ext uri="{909E8E84-426E-40DD-AFC4-6F175D3DCCD1}">
              <a14:hiddenFill xmlns:a14="http://schemas.microsoft.com/office/drawing/2010/main">
                <a:solidFill>
                  <a:srgbClr val="FFFFFF"/>
                </a:solidFill>
              </a14:hiddenFill>
            </a:ext>
          </a:extLst>
        </p:spPr>
      </p:pic>
      <p:sp>
        <p:nvSpPr>
          <p:cNvPr id="9" name="8 CuadroTexto"/>
          <p:cNvSpPr txBox="1"/>
          <p:nvPr/>
        </p:nvSpPr>
        <p:spPr>
          <a:xfrm>
            <a:off x="744736" y="375047"/>
            <a:ext cx="7067624" cy="461665"/>
          </a:xfrm>
          <a:prstGeom prst="rect">
            <a:avLst/>
          </a:prstGeom>
          <a:noFill/>
        </p:spPr>
        <p:txBody>
          <a:bodyPr wrap="square" rtlCol="0">
            <a:spAutoFit/>
          </a:bodyPr>
          <a:lstStyle/>
          <a:p>
            <a:r>
              <a:rPr lang="es-AR" sz="2400" dirty="0" err="1" smtClean="0"/>
              <a:t>Alternatives</a:t>
            </a:r>
            <a:r>
              <a:rPr lang="es-AR" sz="2400" dirty="0" smtClean="0"/>
              <a:t> </a:t>
            </a:r>
            <a:r>
              <a:rPr lang="es-AR" sz="2400" dirty="0" err="1" smtClean="0"/>
              <a:t>to</a:t>
            </a:r>
            <a:r>
              <a:rPr lang="es-AR" sz="2400" dirty="0" smtClean="0"/>
              <a:t> </a:t>
            </a:r>
            <a:r>
              <a:rPr lang="es-AR" sz="2400" dirty="0" err="1" smtClean="0"/>
              <a:t>Implement</a:t>
            </a:r>
            <a:r>
              <a:rPr lang="es-AR" sz="2400" dirty="0" smtClean="0"/>
              <a:t> </a:t>
            </a:r>
            <a:r>
              <a:rPr lang="es-AR" sz="2400" dirty="0" err="1" smtClean="0"/>
              <a:t>an</a:t>
            </a:r>
            <a:r>
              <a:rPr lang="es-AR" sz="2400" dirty="0" smtClean="0"/>
              <a:t> </a:t>
            </a:r>
            <a:r>
              <a:rPr lang="es-AR" sz="2400" dirty="0" err="1" smtClean="0"/>
              <a:t>Acquisiton</a:t>
            </a:r>
            <a:r>
              <a:rPr lang="es-AR" sz="2400" dirty="0" smtClean="0"/>
              <a:t> in Argentina</a:t>
            </a:r>
            <a:endParaRPr lang="es-ES" sz="2400" dirty="0"/>
          </a:p>
        </p:txBody>
      </p:sp>
      <p:cxnSp>
        <p:nvCxnSpPr>
          <p:cNvPr id="10" name="9 Conector recto"/>
          <p:cNvCxnSpPr/>
          <p:nvPr/>
        </p:nvCxnSpPr>
        <p:spPr>
          <a:xfrm>
            <a:off x="835968" y="6453336"/>
            <a:ext cx="7840488"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9781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Text Box 5"/>
          <p:cNvSpPr txBox="1">
            <a:spLocks noChangeArrowheads="1"/>
          </p:cNvSpPr>
          <p:nvPr/>
        </p:nvSpPr>
        <p:spPr bwMode="auto">
          <a:xfrm>
            <a:off x="835967" y="836712"/>
            <a:ext cx="8080523"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65113" indent="-265113">
              <a:defRPr sz="2400">
                <a:solidFill>
                  <a:schemeClr val="tx1"/>
                </a:solidFill>
                <a:latin typeface="Times New Roman" pitchFamily="18" charset="0"/>
              </a:defRPr>
            </a:lvl1pPr>
            <a:lvl2pPr marL="901700" indent="-282575">
              <a:defRPr sz="2400">
                <a:solidFill>
                  <a:schemeClr val="tx1"/>
                </a:solidFill>
                <a:latin typeface="Times New Roman" pitchFamily="18" charset="0"/>
              </a:defRPr>
            </a:lvl2pPr>
            <a:lvl3pPr marL="1519238" indent="-347663">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285750" indent="-285750">
              <a:buClr>
                <a:srgbClr val="C00000"/>
              </a:buClr>
              <a:buFont typeface="Wingdings" pitchFamily="2" charset="2"/>
              <a:buChar char="§"/>
            </a:pPr>
            <a:endParaRPr lang="en-US" sz="1000" b="1" dirty="0" smtClean="0">
              <a:latin typeface="+mn-lt"/>
            </a:endParaRPr>
          </a:p>
          <a:p>
            <a:pPr marL="285750" indent="-285750">
              <a:buClr>
                <a:srgbClr val="C00000"/>
              </a:buClr>
              <a:buFont typeface="Wingdings" pitchFamily="2" charset="2"/>
              <a:buChar char="§"/>
            </a:pPr>
            <a:r>
              <a:rPr lang="en-US" sz="1800" b="1" dirty="0" smtClean="0">
                <a:latin typeface="+mn-lt"/>
              </a:rPr>
              <a:t>Assets </a:t>
            </a:r>
            <a:r>
              <a:rPr lang="en-US" sz="1800" b="1" dirty="0">
                <a:latin typeface="+mn-lt"/>
              </a:rPr>
              <a:t>Purchase</a:t>
            </a:r>
          </a:p>
          <a:p>
            <a:pPr marL="552450" lvl="1" indent="-285750">
              <a:buClr>
                <a:srgbClr val="C00000"/>
              </a:buClr>
              <a:buFont typeface="Arial" pitchFamily="34" charset="0"/>
              <a:buChar char="•"/>
            </a:pPr>
            <a:r>
              <a:rPr lang="en-US" sz="1600" dirty="0" smtClean="0">
                <a:latin typeface="+mn-lt"/>
              </a:rPr>
              <a:t>There </a:t>
            </a:r>
            <a:r>
              <a:rPr lang="en-US" sz="1600" dirty="0">
                <a:latin typeface="+mn-lt"/>
              </a:rPr>
              <a:t>is a statutory proceeding for the acquisition of all or part of an ongoing business (the Bulk Transfer Law</a:t>
            </a:r>
            <a:r>
              <a:rPr lang="en-US" sz="1600" dirty="0" smtClean="0">
                <a:latin typeface="+mn-lt"/>
              </a:rPr>
              <a:t>)</a:t>
            </a:r>
          </a:p>
          <a:p>
            <a:pPr marL="552450" lvl="1" indent="-285750">
              <a:buClr>
                <a:srgbClr val="C00000"/>
              </a:buClr>
              <a:buFont typeface="Arial" pitchFamily="34" charset="0"/>
              <a:buChar char="•"/>
            </a:pPr>
            <a:endParaRPr lang="en-US" sz="800" dirty="0">
              <a:latin typeface="+mn-lt"/>
            </a:endParaRPr>
          </a:p>
          <a:p>
            <a:pPr marL="552450" lvl="1" indent="-285750">
              <a:buClr>
                <a:srgbClr val="C00000"/>
              </a:buClr>
              <a:buFont typeface="Arial" pitchFamily="34" charset="0"/>
              <a:buChar char="•"/>
            </a:pPr>
            <a:r>
              <a:rPr lang="en-US" sz="1600" dirty="0">
                <a:latin typeface="+mn-lt"/>
              </a:rPr>
              <a:t>The proceeding is not mandatory, though (assets may be purchased through a simple Assets Purchase Agreement, if the parties decide to do so</a:t>
            </a:r>
            <a:r>
              <a:rPr lang="en-US" sz="1600" dirty="0" smtClean="0">
                <a:latin typeface="+mn-lt"/>
              </a:rPr>
              <a:t>)</a:t>
            </a:r>
          </a:p>
          <a:p>
            <a:pPr marL="552450" lvl="1" indent="-285750">
              <a:buClr>
                <a:srgbClr val="C00000"/>
              </a:buClr>
              <a:buFont typeface="Arial" pitchFamily="34" charset="0"/>
              <a:buChar char="•"/>
            </a:pPr>
            <a:endParaRPr lang="en-US" sz="800" dirty="0">
              <a:latin typeface="+mn-lt"/>
            </a:endParaRPr>
          </a:p>
          <a:p>
            <a:pPr marL="552450" lvl="1" indent="-285750">
              <a:buClr>
                <a:srgbClr val="C00000"/>
              </a:buClr>
              <a:buFont typeface="Arial" pitchFamily="34" charset="0"/>
              <a:buChar char="•"/>
            </a:pPr>
            <a:r>
              <a:rPr lang="en-US" sz="1600" dirty="0">
                <a:latin typeface="+mn-lt"/>
              </a:rPr>
              <a:t>The proceeding allows buyer to acquire the assets free of certain pre existing hidden liabilities (others, like labor and tax liabilities, remain</a:t>
            </a:r>
            <a:r>
              <a:rPr lang="en-US" sz="1600" dirty="0" smtClean="0">
                <a:latin typeface="+mn-lt"/>
              </a:rPr>
              <a:t>)</a:t>
            </a:r>
          </a:p>
          <a:p>
            <a:pPr marL="552450" lvl="1" indent="-285750">
              <a:buClr>
                <a:srgbClr val="C00000"/>
              </a:buClr>
              <a:buFont typeface="Arial" pitchFamily="34" charset="0"/>
              <a:buChar char="•"/>
            </a:pPr>
            <a:endParaRPr lang="en-US" sz="800" dirty="0">
              <a:latin typeface="+mn-lt"/>
            </a:endParaRPr>
          </a:p>
          <a:p>
            <a:pPr marL="552450" lvl="1" indent="-285750">
              <a:buClr>
                <a:srgbClr val="C00000"/>
              </a:buClr>
              <a:buFont typeface="Arial" pitchFamily="34" charset="0"/>
              <a:buChar char="•"/>
            </a:pPr>
            <a:r>
              <a:rPr lang="en-US" sz="1600" dirty="0">
                <a:latin typeface="+mn-lt"/>
              </a:rPr>
              <a:t>When the proceeding is not used, both parties are jointly liable for those pre existing liabilities (and the agreement should establish appropriate indemnities,  warranties and collateral, where necessary</a:t>
            </a:r>
            <a:r>
              <a:rPr lang="en-US" sz="1600" dirty="0" smtClean="0">
                <a:latin typeface="+mn-lt"/>
              </a:rPr>
              <a:t>)</a:t>
            </a:r>
          </a:p>
          <a:p>
            <a:pPr marL="552450" lvl="1" indent="-285750">
              <a:buClr>
                <a:srgbClr val="C00000"/>
              </a:buClr>
              <a:buFont typeface="Arial" pitchFamily="34" charset="0"/>
              <a:buChar char="•"/>
            </a:pPr>
            <a:endParaRPr lang="en-US" sz="800" dirty="0">
              <a:latin typeface="+mn-lt"/>
            </a:endParaRPr>
          </a:p>
          <a:p>
            <a:pPr marL="552450" lvl="1" indent="-285750">
              <a:buClr>
                <a:srgbClr val="C00000"/>
              </a:buClr>
              <a:buFont typeface="Arial" pitchFamily="34" charset="0"/>
              <a:buChar char="•"/>
            </a:pPr>
            <a:r>
              <a:rPr lang="en-US" sz="1600" dirty="0">
                <a:latin typeface="+mn-lt"/>
              </a:rPr>
              <a:t>The statutory </a:t>
            </a:r>
            <a:r>
              <a:rPr lang="en-US" sz="1600" dirty="0" smtClean="0">
                <a:latin typeface="+mn-lt"/>
              </a:rPr>
              <a:t>proceeding is </a:t>
            </a:r>
            <a:r>
              <a:rPr lang="en-US" sz="1600" dirty="0">
                <a:latin typeface="+mn-lt"/>
              </a:rPr>
              <a:t>not traditionally used for significant transactions, since it is more burdensome and complex, longer and more costly than a share acquisition (or a non-statutory purchase of assets</a:t>
            </a:r>
            <a:r>
              <a:rPr lang="en-US" sz="1600" dirty="0" smtClean="0">
                <a:latin typeface="+mn-lt"/>
              </a:rPr>
              <a:t>)</a:t>
            </a:r>
          </a:p>
          <a:p>
            <a:pPr marL="552450" lvl="1" indent="-285750">
              <a:buClr>
                <a:srgbClr val="C00000"/>
              </a:buClr>
              <a:buFont typeface="Arial" pitchFamily="34" charset="0"/>
              <a:buChar char="•"/>
            </a:pPr>
            <a:endParaRPr lang="en-US" sz="800" dirty="0">
              <a:latin typeface="+mn-lt"/>
            </a:endParaRPr>
          </a:p>
          <a:p>
            <a:pPr marL="552450" lvl="1" indent="-285750">
              <a:buClr>
                <a:srgbClr val="C00000"/>
              </a:buClr>
              <a:buFont typeface="Arial" pitchFamily="34" charset="0"/>
              <a:buChar char="•"/>
            </a:pPr>
            <a:r>
              <a:rPr lang="en-US" sz="1600" dirty="0">
                <a:latin typeface="+mn-lt"/>
              </a:rPr>
              <a:t>The statutory proceeding provides for: </a:t>
            </a:r>
          </a:p>
          <a:p>
            <a:pPr marL="1155700" lvl="4" indent="-350838">
              <a:buClr>
                <a:srgbClr val="C00000"/>
              </a:buClr>
              <a:buFont typeface="Wingdings" pitchFamily="2" charset="2"/>
              <a:buChar char="ü"/>
            </a:pPr>
            <a:r>
              <a:rPr lang="en-US" sz="1400" dirty="0" smtClean="0">
                <a:latin typeface="+mn-lt"/>
              </a:rPr>
              <a:t>Publication of </a:t>
            </a:r>
            <a:r>
              <a:rPr lang="en-US" sz="1400" dirty="0">
                <a:latin typeface="+mn-lt"/>
              </a:rPr>
              <a:t>notices of the acquisition</a:t>
            </a:r>
          </a:p>
          <a:p>
            <a:pPr marL="1155700" lvl="4" indent="-350838">
              <a:buClr>
                <a:srgbClr val="C00000"/>
              </a:buClr>
              <a:buFont typeface="Wingdings" pitchFamily="2" charset="2"/>
              <a:buChar char="ü"/>
            </a:pPr>
            <a:r>
              <a:rPr lang="en-US" sz="1400" dirty="0">
                <a:latin typeface="+mn-lt"/>
              </a:rPr>
              <a:t>A 10-day period for the creditors to oppose to the transaction</a:t>
            </a:r>
          </a:p>
          <a:p>
            <a:pPr marL="1155700" lvl="4" indent="-350838">
              <a:buClr>
                <a:srgbClr val="C00000"/>
              </a:buClr>
              <a:buFont typeface="Wingdings" pitchFamily="2" charset="2"/>
              <a:buChar char="ü"/>
            </a:pPr>
            <a:r>
              <a:rPr lang="en-US" sz="1400" dirty="0">
                <a:latin typeface="+mn-lt"/>
              </a:rPr>
              <a:t>An additional 20-day period for opposing creditors to obtain seizures or other injunctive measures to protect their credits</a:t>
            </a:r>
          </a:p>
          <a:p>
            <a:pPr marL="1155700" lvl="4" indent="-350838">
              <a:buClr>
                <a:srgbClr val="C00000"/>
              </a:buClr>
              <a:buFont typeface="Wingdings" pitchFamily="2" charset="2"/>
              <a:buChar char="ü"/>
            </a:pPr>
            <a:r>
              <a:rPr lang="en-US" sz="1400" dirty="0">
                <a:latin typeface="+mn-lt"/>
              </a:rPr>
              <a:t>The prohibition to close the sale for a price lower than the aggregate claimed liabilities</a:t>
            </a:r>
          </a:p>
          <a:p>
            <a:pPr marL="1155700" lvl="4" indent="-350838">
              <a:buClr>
                <a:srgbClr val="C00000"/>
              </a:buClr>
              <a:buFont typeface="Wingdings" pitchFamily="2" charset="2"/>
              <a:buChar char="ü"/>
            </a:pPr>
            <a:r>
              <a:rPr lang="en-US" sz="1400" dirty="0">
                <a:latin typeface="+mn-lt"/>
              </a:rPr>
              <a:t>The registration of the purchase in the Public Registry of </a:t>
            </a:r>
            <a:r>
              <a:rPr lang="en-US" sz="1400" dirty="0" smtClean="0">
                <a:latin typeface="+mn-lt"/>
              </a:rPr>
              <a:t>Commerce</a:t>
            </a:r>
            <a:endParaRPr lang="es-ES" sz="1400" dirty="0">
              <a:solidFill>
                <a:srgbClr val="003366"/>
              </a:solidFill>
              <a:latin typeface="Arial Unicode MS" pitchFamily="34" charset="-128"/>
            </a:endParaRPr>
          </a:p>
        </p:txBody>
      </p:sp>
      <p:cxnSp>
        <p:nvCxnSpPr>
          <p:cNvPr id="7" name="6 Conector recto"/>
          <p:cNvCxnSpPr/>
          <p:nvPr/>
        </p:nvCxnSpPr>
        <p:spPr>
          <a:xfrm flipV="1">
            <a:off x="835968" y="836711"/>
            <a:ext cx="7048400" cy="1"/>
          </a:xfrm>
          <a:prstGeom prst="line">
            <a:avLst/>
          </a:prstGeom>
          <a:ln w="25400"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1141" y="670595"/>
            <a:ext cx="895350" cy="238125"/>
          </a:xfrm>
          <a:prstGeom prst="rect">
            <a:avLst/>
          </a:prstGeom>
          <a:noFill/>
          <a:extLst>
            <a:ext uri="{909E8E84-426E-40DD-AFC4-6F175D3DCCD1}">
              <a14:hiddenFill xmlns:a14="http://schemas.microsoft.com/office/drawing/2010/main">
                <a:solidFill>
                  <a:srgbClr val="FFFFFF"/>
                </a:solidFill>
              </a14:hiddenFill>
            </a:ext>
          </a:extLst>
        </p:spPr>
      </p:pic>
      <p:sp>
        <p:nvSpPr>
          <p:cNvPr id="9" name="8 CuadroTexto"/>
          <p:cNvSpPr txBox="1"/>
          <p:nvPr/>
        </p:nvSpPr>
        <p:spPr>
          <a:xfrm>
            <a:off x="744736" y="375047"/>
            <a:ext cx="7067624" cy="461665"/>
          </a:xfrm>
          <a:prstGeom prst="rect">
            <a:avLst/>
          </a:prstGeom>
          <a:noFill/>
        </p:spPr>
        <p:txBody>
          <a:bodyPr wrap="square" rtlCol="0">
            <a:spAutoFit/>
          </a:bodyPr>
          <a:lstStyle/>
          <a:p>
            <a:r>
              <a:rPr lang="es-AR" sz="2400" dirty="0" err="1" smtClean="0"/>
              <a:t>Alternatives</a:t>
            </a:r>
            <a:r>
              <a:rPr lang="es-AR" sz="2400" dirty="0" smtClean="0"/>
              <a:t> </a:t>
            </a:r>
            <a:r>
              <a:rPr lang="es-AR" sz="2400" dirty="0" err="1" smtClean="0"/>
              <a:t>to</a:t>
            </a:r>
            <a:r>
              <a:rPr lang="es-AR" sz="2400" dirty="0" smtClean="0"/>
              <a:t> </a:t>
            </a:r>
            <a:r>
              <a:rPr lang="es-AR" sz="2400" dirty="0" err="1" smtClean="0"/>
              <a:t>Implement</a:t>
            </a:r>
            <a:r>
              <a:rPr lang="es-AR" sz="2400" dirty="0" smtClean="0"/>
              <a:t> </a:t>
            </a:r>
            <a:r>
              <a:rPr lang="es-AR" sz="2400" dirty="0" err="1" smtClean="0"/>
              <a:t>an</a:t>
            </a:r>
            <a:r>
              <a:rPr lang="es-AR" sz="2400" dirty="0" smtClean="0"/>
              <a:t> </a:t>
            </a:r>
            <a:r>
              <a:rPr lang="es-AR" sz="2400" dirty="0" err="1" smtClean="0"/>
              <a:t>Acquisition</a:t>
            </a:r>
            <a:r>
              <a:rPr lang="es-AR" sz="2400" dirty="0" smtClean="0"/>
              <a:t> in Argentina</a:t>
            </a:r>
            <a:endParaRPr lang="es-ES" sz="2400" dirty="0"/>
          </a:p>
        </p:txBody>
      </p:sp>
      <p:cxnSp>
        <p:nvCxnSpPr>
          <p:cNvPr id="10" name="9 Conector recto"/>
          <p:cNvCxnSpPr/>
          <p:nvPr/>
        </p:nvCxnSpPr>
        <p:spPr>
          <a:xfrm>
            <a:off x="835968" y="6453336"/>
            <a:ext cx="7840488"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7337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Text Box 5"/>
          <p:cNvSpPr txBox="1">
            <a:spLocks noChangeArrowheads="1"/>
          </p:cNvSpPr>
          <p:nvPr/>
        </p:nvSpPr>
        <p:spPr bwMode="auto">
          <a:xfrm>
            <a:off x="807443" y="836711"/>
            <a:ext cx="8157045"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65113" indent="-265113">
              <a:defRPr sz="2400">
                <a:solidFill>
                  <a:schemeClr val="tx1"/>
                </a:solidFill>
                <a:latin typeface="Times New Roman" pitchFamily="18" charset="0"/>
              </a:defRPr>
            </a:lvl1pPr>
            <a:lvl2pPr marL="901700" indent="-282575">
              <a:defRPr sz="2400">
                <a:solidFill>
                  <a:schemeClr val="tx1"/>
                </a:solidFill>
                <a:latin typeface="Times New Roman" pitchFamily="18" charset="0"/>
              </a:defRPr>
            </a:lvl2pPr>
            <a:lvl3pPr marL="1519238" indent="-347663">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285750" indent="-285750">
              <a:buClr>
                <a:srgbClr val="C00000"/>
              </a:buClr>
              <a:buFont typeface="Wingdings" pitchFamily="2" charset="2"/>
              <a:buChar char="§"/>
            </a:pPr>
            <a:endParaRPr lang="en-US" sz="1000" b="1" dirty="0" smtClean="0">
              <a:latin typeface="+mj-lt"/>
            </a:endParaRPr>
          </a:p>
          <a:p>
            <a:pPr marL="285750" indent="-285750">
              <a:buClr>
                <a:srgbClr val="C00000"/>
              </a:buClr>
              <a:buFont typeface="Wingdings" pitchFamily="2" charset="2"/>
              <a:buChar char="§"/>
            </a:pPr>
            <a:r>
              <a:rPr lang="en-US" sz="1800" b="1" dirty="0" smtClean="0">
                <a:latin typeface="+mj-lt"/>
              </a:rPr>
              <a:t>Mergers</a:t>
            </a:r>
            <a:endParaRPr lang="en-US" sz="1800" b="1" dirty="0">
              <a:latin typeface="+mj-lt"/>
            </a:endParaRPr>
          </a:p>
          <a:p>
            <a:pPr marL="962025" lvl="1" indent="-342900">
              <a:buClr>
                <a:srgbClr val="C00000"/>
              </a:buClr>
              <a:buFont typeface="Arial" pitchFamily="34" charset="0"/>
              <a:buChar char="•"/>
            </a:pPr>
            <a:r>
              <a:rPr lang="en-US" sz="1600" dirty="0" smtClean="0">
                <a:latin typeface="+mj-lt"/>
              </a:rPr>
              <a:t>Assets </a:t>
            </a:r>
            <a:r>
              <a:rPr lang="en-US" sz="1600" dirty="0">
                <a:latin typeface="+mj-lt"/>
              </a:rPr>
              <a:t>of a company may also be acquired through a merger, in which:</a:t>
            </a:r>
          </a:p>
          <a:p>
            <a:pPr lvl="2">
              <a:buClr>
                <a:srgbClr val="C00000"/>
              </a:buClr>
              <a:buFont typeface="Wingdings" pitchFamily="2" charset="2"/>
              <a:buChar char="§"/>
            </a:pPr>
            <a:r>
              <a:rPr lang="en-US" sz="1400" dirty="0">
                <a:latin typeface="+mj-lt"/>
              </a:rPr>
              <a:t>Two or more companies transfer their assets and liabilities to a new company</a:t>
            </a:r>
          </a:p>
          <a:p>
            <a:pPr lvl="2">
              <a:buClr>
                <a:srgbClr val="C00000"/>
              </a:buClr>
              <a:buFont typeface="Wingdings" pitchFamily="2" charset="2"/>
              <a:buChar char="§"/>
            </a:pPr>
            <a:r>
              <a:rPr lang="en-US" sz="1400" dirty="0">
                <a:latin typeface="+mj-lt"/>
              </a:rPr>
              <a:t>One company absorbs and incorporates the assets of liabilities of one or more other companies (“merger by absorption”)</a:t>
            </a:r>
          </a:p>
          <a:p>
            <a:pPr marL="904875" lvl="1" indent="-285750">
              <a:buClr>
                <a:srgbClr val="C00000"/>
              </a:buClr>
              <a:buFont typeface="Wingdings" pitchFamily="2" charset="2"/>
              <a:buChar char="§"/>
            </a:pPr>
            <a:endParaRPr lang="en-US" sz="1600" dirty="0">
              <a:latin typeface="+mj-lt"/>
            </a:endParaRPr>
          </a:p>
          <a:p>
            <a:pPr marL="904875" lvl="1" indent="-285750">
              <a:buClr>
                <a:srgbClr val="C00000"/>
              </a:buClr>
              <a:buFont typeface="Arial" pitchFamily="34" charset="0"/>
              <a:buChar char="•"/>
            </a:pPr>
            <a:r>
              <a:rPr lang="en-US" sz="1600" dirty="0">
                <a:latin typeface="+mj-lt"/>
              </a:rPr>
              <a:t>The same statutory proceeding is applied to both types of merger, including:</a:t>
            </a:r>
          </a:p>
          <a:p>
            <a:pPr lvl="2">
              <a:buClr>
                <a:srgbClr val="C00000"/>
              </a:buClr>
              <a:buFont typeface="Wingdings" pitchFamily="2" charset="2"/>
              <a:buChar char="ü"/>
            </a:pPr>
            <a:r>
              <a:rPr lang="en-US" sz="1400" dirty="0">
                <a:latin typeface="+mj-lt"/>
              </a:rPr>
              <a:t>Execution of a Preliminary Merger Commitment (including special balance sheets of the merging companies as of the same date) which shall be approved by each companies’ shareholders (certain opposing shareholders may retire from the company with a reimbursement of its shares value, according to the balance sheet)</a:t>
            </a:r>
          </a:p>
          <a:p>
            <a:pPr lvl="2">
              <a:buClr>
                <a:srgbClr val="C00000"/>
              </a:buClr>
              <a:buFont typeface="Wingdings" pitchFamily="2" charset="2"/>
              <a:buChar char="ü"/>
            </a:pPr>
            <a:r>
              <a:rPr lang="en-US" sz="1400" dirty="0" smtClean="0">
                <a:latin typeface="+mj-lt"/>
              </a:rPr>
              <a:t>Publication </a:t>
            </a:r>
            <a:r>
              <a:rPr lang="en-US" sz="1400" dirty="0">
                <a:latin typeface="+mj-lt"/>
              </a:rPr>
              <a:t>of notices of the merger</a:t>
            </a:r>
          </a:p>
          <a:p>
            <a:pPr lvl="2">
              <a:buClr>
                <a:srgbClr val="C00000"/>
              </a:buClr>
              <a:buFont typeface="Wingdings" pitchFamily="2" charset="2"/>
              <a:buChar char="ü"/>
            </a:pPr>
            <a:r>
              <a:rPr lang="en-US" sz="1400" dirty="0">
                <a:latin typeface="+mj-lt"/>
              </a:rPr>
              <a:t>A 15-day period for creditors to oppose to the merger</a:t>
            </a:r>
          </a:p>
          <a:p>
            <a:pPr lvl="2">
              <a:buClr>
                <a:srgbClr val="C00000"/>
              </a:buClr>
              <a:buFont typeface="Wingdings" pitchFamily="2" charset="2"/>
              <a:buChar char="ü"/>
            </a:pPr>
            <a:r>
              <a:rPr lang="en-US" sz="1400" dirty="0">
                <a:latin typeface="+mj-lt"/>
              </a:rPr>
              <a:t>An additional 20-day period for opposing creditors to obtain seizures or other injunctive measures to protect their credits</a:t>
            </a:r>
          </a:p>
          <a:p>
            <a:pPr lvl="2">
              <a:buClr>
                <a:srgbClr val="C00000"/>
              </a:buClr>
              <a:buFont typeface="Wingdings" pitchFamily="2" charset="2"/>
              <a:buChar char="ü"/>
            </a:pPr>
            <a:r>
              <a:rPr lang="en-US" sz="1400" dirty="0">
                <a:latin typeface="+mj-lt"/>
              </a:rPr>
              <a:t>Execution of the Final Merger Agreement, including special individual and consolidated merger balance sheets</a:t>
            </a:r>
          </a:p>
          <a:p>
            <a:pPr lvl="2">
              <a:buClr>
                <a:srgbClr val="C00000"/>
              </a:buClr>
              <a:buFont typeface="Wingdings" pitchFamily="2" charset="2"/>
              <a:buChar char="ü"/>
            </a:pPr>
            <a:r>
              <a:rPr lang="en-US" sz="1400" dirty="0">
                <a:latin typeface="+mj-lt"/>
              </a:rPr>
              <a:t>Registration with the Public Registry of Commerce</a:t>
            </a:r>
          </a:p>
          <a:p>
            <a:pPr marL="904875" lvl="1" indent="-285750">
              <a:buClr>
                <a:srgbClr val="C00000"/>
              </a:buClr>
              <a:buFont typeface="Wingdings" pitchFamily="2" charset="2"/>
              <a:buChar char="§"/>
            </a:pPr>
            <a:endParaRPr lang="en-US" sz="1800" dirty="0">
              <a:latin typeface="+mj-lt"/>
            </a:endParaRPr>
          </a:p>
          <a:p>
            <a:pPr marL="285750" indent="-285750">
              <a:buClr>
                <a:srgbClr val="C00000"/>
              </a:buClr>
              <a:buFont typeface="Wingdings" pitchFamily="2" charset="2"/>
              <a:buChar char="§"/>
            </a:pPr>
            <a:r>
              <a:rPr lang="en-US" sz="1800" b="1" dirty="0">
                <a:latin typeface="+mj-lt"/>
              </a:rPr>
              <a:t>Spin-Offs</a:t>
            </a:r>
          </a:p>
          <a:p>
            <a:pPr marL="904875" lvl="1" indent="-285750">
              <a:buClr>
                <a:srgbClr val="C00000"/>
              </a:buClr>
              <a:buFont typeface="Arial" pitchFamily="34" charset="0"/>
              <a:buChar char="•"/>
            </a:pPr>
            <a:r>
              <a:rPr lang="en-US" sz="1600" dirty="0" smtClean="0">
                <a:latin typeface="+mj-lt"/>
              </a:rPr>
              <a:t>Separation </a:t>
            </a:r>
            <a:r>
              <a:rPr lang="en-US" sz="1600" dirty="0">
                <a:latin typeface="+mj-lt"/>
              </a:rPr>
              <a:t>of assets and liabilities of a company to create one or more new companies or merge the same into an existing company) pursuant to a   proceeding similar to the merger proceeding</a:t>
            </a:r>
          </a:p>
        </p:txBody>
      </p:sp>
      <p:cxnSp>
        <p:nvCxnSpPr>
          <p:cNvPr id="7" name="6 Conector recto"/>
          <p:cNvCxnSpPr/>
          <p:nvPr/>
        </p:nvCxnSpPr>
        <p:spPr>
          <a:xfrm flipV="1">
            <a:off x="835968" y="836711"/>
            <a:ext cx="7048400" cy="1"/>
          </a:xfrm>
          <a:prstGeom prst="line">
            <a:avLst/>
          </a:prstGeom>
          <a:ln w="25400"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1141" y="670595"/>
            <a:ext cx="895350" cy="238125"/>
          </a:xfrm>
          <a:prstGeom prst="rect">
            <a:avLst/>
          </a:prstGeom>
          <a:noFill/>
          <a:extLst>
            <a:ext uri="{909E8E84-426E-40DD-AFC4-6F175D3DCCD1}">
              <a14:hiddenFill xmlns:a14="http://schemas.microsoft.com/office/drawing/2010/main">
                <a:solidFill>
                  <a:srgbClr val="FFFFFF"/>
                </a:solidFill>
              </a14:hiddenFill>
            </a:ext>
          </a:extLst>
        </p:spPr>
      </p:pic>
      <p:sp>
        <p:nvSpPr>
          <p:cNvPr id="9" name="8 CuadroTexto"/>
          <p:cNvSpPr txBox="1"/>
          <p:nvPr/>
        </p:nvSpPr>
        <p:spPr>
          <a:xfrm>
            <a:off x="744736" y="375047"/>
            <a:ext cx="7139632" cy="461665"/>
          </a:xfrm>
          <a:prstGeom prst="rect">
            <a:avLst/>
          </a:prstGeom>
          <a:noFill/>
        </p:spPr>
        <p:txBody>
          <a:bodyPr wrap="square" rtlCol="0">
            <a:spAutoFit/>
          </a:bodyPr>
          <a:lstStyle/>
          <a:p>
            <a:r>
              <a:rPr lang="es-AR" sz="2400" dirty="0" err="1" smtClean="0"/>
              <a:t>Alternatives</a:t>
            </a:r>
            <a:r>
              <a:rPr lang="es-AR" sz="2400" dirty="0" smtClean="0"/>
              <a:t> </a:t>
            </a:r>
            <a:r>
              <a:rPr lang="es-AR" sz="2400" dirty="0" err="1" smtClean="0"/>
              <a:t>to</a:t>
            </a:r>
            <a:r>
              <a:rPr lang="es-AR" sz="2400" dirty="0" smtClean="0"/>
              <a:t> </a:t>
            </a:r>
            <a:r>
              <a:rPr lang="es-AR" sz="2400" dirty="0" err="1" smtClean="0"/>
              <a:t>Implement</a:t>
            </a:r>
            <a:r>
              <a:rPr lang="es-AR" sz="2400" dirty="0" smtClean="0"/>
              <a:t> </a:t>
            </a:r>
            <a:r>
              <a:rPr lang="es-AR" sz="2400" dirty="0" err="1" smtClean="0"/>
              <a:t>an</a:t>
            </a:r>
            <a:r>
              <a:rPr lang="es-AR" sz="2400" dirty="0" smtClean="0"/>
              <a:t> </a:t>
            </a:r>
            <a:r>
              <a:rPr lang="es-AR" sz="2400" dirty="0" err="1" smtClean="0"/>
              <a:t>Acquisition</a:t>
            </a:r>
            <a:r>
              <a:rPr lang="es-AR" sz="2400" dirty="0" smtClean="0"/>
              <a:t> in Argentina</a:t>
            </a:r>
            <a:endParaRPr lang="es-ES" sz="2400" dirty="0"/>
          </a:p>
        </p:txBody>
      </p:sp>
      <p:cxnSp>
        <p:nvCxnSpPr>
          <p:cNvPr id="10" name="9 Conector recto"/>
          <p:cNvCxnSpPr/>
          <p:nvPr/>
        </p:nvCxnSpPr>
        <p:spPr>
          <a:xfrm>
            <a:off x="835968" y="6453336"/>
            <a:ext cx="7840488"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2289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Text Box 5"/>
          <p:cNvSpPr txBox="1">
            <a:spLocks noChangeArrowheads="1"/>
          </p:cNvSpPr>
          <p:nvPr/>
        </p:nvSpPr>
        <p:spPr bwMode="auto">
          <a:xfrm>
            <a:off x="835968" y="765175"/>
            <a:ext cx="7984504" cy="5570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65113" indent="-265113">
              <a:defRPr sz="2400">
                <a:solidFill>
                  <a:schemeClr val="tx1"/>
                </a:solidFill>
                <a:latin typeface="Times New Roman" pitchFamily="18" charset="0"/>
              </a:defRPr>
            </a:lvl1pPr>
            <a:lvl2pPr marL="901700" indent="-282575">
              <a:defRPr sz="2400">
                <a:solidFill>
                  <a:schemeClr val="tx1"/>
                </a:solidFill>
                <a:latin typeface="Times New Roman" pitchFamily="18" charset="0"/>
              </a:defRPr>
            </a:lvl2pPr>
            <a:lvl3pPr marL="1519238" indent="-347663">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285750" indent="-285750">
              <a:buClr>
                <a:srgbClr val="C00000"/>
              </a:buClr>
              <a:buFont typeface="Wingdings" pitchFamily="2" charset="2"/>
              <a:buChar char="§"/>
            </a:pPr>
            <a:endParaRPr lang="en-US" sz="1000" dirty="0">
              <a:solidFill>
                <a:srgbClr val="003366"/>
              </a:solidFill>
              <a:latin typeface="+mn-lt"/>
            </a:endParaRPr>
          </a:p>
          <a:p>
            <a:pPr marL="285750" indent="-285750">
              <a:buClr>
                <a:srgbClr val="C00000"/>
              </a:buClr>
              <a:buFont typeface="Wingdings" pitchFamily="2" charset="2"/>
              <a:buChar char="§"/>
            </a:pPr>
            <a:r>
              <a:rPr lang="en-US" sz="1800" b="1" dirty="0">
                <a:latin typeface="+mn-lt"/>
              </a:rPr>
              <a:t>Joint Ventures</a:t>
            </a:r>
          </a:p>
          <a:p>
            <a:pPr marL="904875" lvl="1" indent="-285750">
              <a:buClr>
                <a:srgbClr val="C00000"/>
              </a:buClr>
              <a:buFont typeface="Arial" pitchFamily="34" charset="0"/>
              <a:buChar char="•"/>
            </a:pPr>
            <a:r>
              <a:rPr lang="en-US" sz="1600" dirty="0" smtClean="0">
                <a:latin typeface="+mn-lt"/>
              </a:rPr>
              <a:t>Pursuant </a:t>
            </a:r>
            <a:r>
              <a:rPr lang="en-US" sz="1600" dirty="0">
                <a:latin typeface="+mn-lt"/>
              </a:rPr>
              <a:t>to the </a:t>
            </a:r>
            <a:r>
              <a:rPr lang="en-US" sz="1600" dirty="0" smtClean="0">
                <a:latin typeface="+mn-lt"/>
              </a:rPr>
              <a:t>freedom of contracts </a:t>
            </a:r>
            <a:r>
              <a:rPr lang="en-US" sz="1600" dirty="0">
                <a:latin typeface="+mn-lt"/>
              </a:rPr>
              <a:t>principle, JVs may be structured in any manner parties thereto elect. However, Argentine laws offer the alternative of regulated statutory structures:</a:t>
            </a:r>
          </a:p>
          <a:p>
            <a:pPr lvl="2">
              <a:buClr>
                <a:srgbClr val="C00000"/>
              </a:buClr>
              <a:buFont typeface="Wingdings" pitchFamily="2" charset="2"/>
              <a:buChar char="ü"/>
            </a:pPr>
            <a:r>
              <a:rPr lang="en-US" sz="1400" i="1" dirty="0" err="1" smtClean="0">
                <a:latin typeface="+mn-lt"/>
              </a:rPr>
              <a:t>Uniones</a:t>
            </a:r>
            <a:r>
              <a:rPr lang="en-US" sz="1400" i="1" dirty="0" smtClean="0">
                <a:latin typeface="+mn-lt"/>
              </a:rPr>
              <a:t> </a:t>
            </a:r>
            <a:r>
              <a:rPr lang="en-US" sz="1400" i="1" dirty="0" err="1">
                <a:latin typeface="+mn-lt"/>
              </a:rPr>
              <a:t>Transitorias</a:t>
            </a:r>
            <a:r>
              <a:rPr lang="en-US" sz="1400" i="1" dirty="0">
                <a:latin typeface="+mn-lt"/>
              </a:rPr>
              <a:t> de </a:t>
            </a:r>
            <a:r>
              <a:rPr lang="en-US" sz="1400" i="1" dirty="0" err="1">
                <a:latin typeface="+mn-lt"/>
              </a:rPr>
              <a:t>Empresas</a:t>
            </a:r>
            <a:r>
              <a:rPr lang="en-US" sz="1400" i="1" dirty="0">
                <a:latin typeface="+mn-lt"/>
              </a:rPr>
              <a:t> (UTEs)</a:t>
            </a:r>
          </a:p>
          <a:p>
            <a:pPr lvl="2">
              <a:buClr>
                <a:srgbClr val="C00000"/>
              </a:buClr>
              <a:buFont typeface="Wingdings" pitchFamily="2" charset="2"/>
              <a:buChar char="ü"/>
            </a:pPr>
            <a:r>
              <a:rPr lang="en-US" sz="1400" i="1" dirty="0" err="1">
                <a:latin typeface="+mn-lt"/>
              </a:rPr>
              <a:t>Acuerdos</a:t>
            </a:r>
            <a:r>
              <a:rPr lang="en-US" sz="1400" i="1" dirty="0">
                <a:latin typeface="+mn-lt"/>
              </a:rPr>
              <a:t> de </a:t>
            </a:r>
            <a:r>
              <a:rPr lang="en-US" sz="1400" i="1" dirty="0" err="1">
                <a:latin typeface="+mn-lt"/>
              </a:rPr>
              <a:t>Colaboración</a:t>
            </a:r>
            <a:r>
              <a:rPr lang="en-US" sz="1400" i="1" dirty="0">
                <a:latin typeface="+mn-lt"/>
              </a:rPr>
              <a:t> </a:t>
            </a:r>
            <a:r>
              <a:rPr lang="en-US" sz="1400" i="1" dirty="0" err="1">
                <a:latin typeface="+mn-lt"/>
              </a:rPr>
              <a:t>Empresaria</a:t>
            </a:r>
            <a:endParaRPr lang="en-US" sz="1400" i="1" dirty="0">
              <a:latin typeface="+mn-lt"/>
            </a:endParaRPr>
          </a:p>
          <a:p>
            <a:pPr lvl="2">
              <a:buClr>
                <a:srgbClr val="C00000"/>
              </a:buClr>
              <a:buFont typeface="Wingdings" pitchFamily="2" charset="2"/>
              <a:buChar char="ü"/>
            </a:pPr>
            <a:r>
              <a:rPr lang="en-US" sz="1400" i="1" dirty="0" err="1">
                <a:latin typeface="+mn-lt"/>
              </a:rPr>
              <a:t>Consorcios</a:t>
            </a:r>
            <a:r>
              <a:rPr lang="en-US" sz="1400" i="1" dirty="0">
                <a:latin typeface="+mn-lt"/>
              </a:rPr>
              <a:t> de </a:t>
            </a:r>
            <a:r>
              <a:rPr lang="en-US" sz="1400" i="1" dirty="0" err="1">
                <a:latin typeface="+mn-lt"/>
              </a:rPr>
              <a:t>Colaboración</a:t>
            </a:r>
            <a:endParaRPr lang="en-US" sz="1400" i="1" dirty="0">
              <a:latin typeface="+mn-lt"/>
            </a:endParaRPr>
          </a:p>
          <a:p>
            <a:pPr marL="904875" lvl="1" indent="-285750">
              <a:buClr>
                <a:srgbClr val="C00000"/>
              </a:buClr>
              <a:buFont typeface="Wingdings" pitchFamily="2" charset="2"/>
              <a:buChar char="§"/>
            </a:pPr>
            <a:endParaRPr lang="en-US" sz="1800" dirty="0">
              <a:latin typeface="+mn-lt"/>
            </a:endParaRPr>
          </a:p>
          <a:p>
            <a:pPr marL="904875" lvl="1" indent="-285750">
              <a:buClr>
                <a:srgbClr val="C00000"/>
              </a:buClr>
              <a:buFont typeface="Arial" pitchFamily="34" charset="0"/>
              <a:buChar char="•"/>
            </a:pPr>
            <a:r>
              <a:rPr lang="en-US" sz="1600" dirty="0">
                <a:latin typeface="+mn-lt"/>
              </a:rPr>
              <a:t>The structure most commonly used (in particular, for public biddings) is the UTE</a:t>
            </a:r>
          </a:p>
          <a:p>
            <a:pPr lvl="2">
              <a:buClr>
                <a:srgbClr val="C00000"/>
              </a:buClr>
              <a:buFont typeface="Wingdings" pitchFamily="2" charset="2"/>
              <a:buChar char="ü"/>
            </a:pPr>
            <a:r>
              <a:rPr lang="en-US" sz="1400" dirty="0">
                <a:latin typeface="+mn-lt"/>
              </a:rPr>
              <a:t>It is a contractual JV, not an independent legal entity (except for labor, social security and tax </a:t>
            </a:r>
            <a:r>
              <a:rPr lang="en-US" sz="1400" dirty="0" smtClean="0">
                <a:latin typeface="+mn-lt"/>
              </a:rPr>
              <a:t>matters). </a:t>
            </a:r>
            <a:r>
              <a:rPr lang="en-US" sz="1400" dirty="0">
                <a:latin typeface="+mn-lt"/>
              </a:rPr>
              <a:t>It shall be registered with the Public Registry of Commerce</a:t>
            </a:r>
          </a:p>
          <a:p>
            <a:pPr lvl="2">
              <a:buClr>
                <a:srgbClr val="C00000"/>
              </a:buClr>
              <a:buFont typeface="Wingdings" pitchFamily="2" charset="2"/>
              <a:buChar char="ü"/>
            </a:pPr>
            <a:r>
              <a:rPr lang="en-US" sz="1400" dirty="0">
                <a:latin typeface="+mn-lt"/>
              </a:rPr>
              <a:t>Foreign companies may participate in UTEs provided they comply with requisites similar to those required to establish a branch in Argentina</a:t>
            </a:r>
          </a:p>
          <a:p>
            <a:pPr lvl="2">
              <a:buClr>
                <a:srgbClr val="C00000"/>
              </a:buClr>
              <a:buFont typeface="Wingdings" pitchFamily="2" charset="2"/>
              <a:buChar char="ü"/>
            </a:pPr>
            <a:r>
              <a:rPr lang="en-US" sz="1400" dirty="0">
                <a:latin typeface="+mn-lt"/>
              </a:rPr>
              <a:t>UTEs shall be entered into to perform a certain task or provide a certain service and shall last until completion thereof</a:t>
            </a:r>
          </a:p>
          <a:p>
            <a:pPr lvl="2">
              <a:buClr>
                <a:srgbClr val="C00000"/>
              </a:buClr>
              <a:buFont typeface="Wingdings" pitchFamily="2" charset="2"/>
              <a:buChar char="ü"/>
            </a:pPr>
            <a:r>
              <a:rPr lang="en-US" sz="1400" dirty="0">
                <a:latin typeface="+mn-lt"/>
              </a:rPr>
              <a:t>Unless otherwise agreed to by its members, all UTE decisions are to be taken unanimously and members of an UTE are not jointly liable for the UTE’s operations</a:t>
            </a:r>
          </a:p>
          <a:p>
            <a:pPr marL="285750" indent="-285750">
              <a:buClr>
                <a:srgbClr val="C00000"/>
              </a:buClr>
              <a:buFont typeface="Wingdings" pitchFamily="2" charset="2"/>
              <a:buChar char="§"/>
            </a:pPr>
            <a:endParaRPr lang="en-US" sz="1800" dirty="0">
              <a:latin typeface="+mn-lt"/>
            </a:endParaRPr>
          </a:p>
          <a:p>
            <a:pPr marL="285750" indent="-285750">
              <a:buClr>
                <a:srgbClr val="C00000"/>
              </a:buClr>
              <a:buFont typeface="Wingdings" pitchFamily="2" charset="2"/>
              <a:buChar char="§"/>
            </a:pPr>
            <a:r>
              <a:rPr lang="en-US" sz="1800" b="1" dirty="0">
                <a:latin typeface="+mn-lt"/>
              </a:rPr>
              <a:t>Trusts</a:t>
            </a:r>
          </a:p>
          <a:p>
            <a:pPr marL="904875" lvl="1" indent="-285750">
              <a:buClr>
                <a:srgbClr val="C00000"/>
              </a:buClr>
              <a:buFont typeface="Arial" pitchFamily="34" charset="0"/>
              <a:buChar char="•"/>
            </a:pPr>
            <a:r>
              <a:rPr lang="en-US" sz="1600" dirty="0" smtClean="0">
                <a:latin typeface="+mn-lt"/>
              </a:rPr>
              <a:t>Investments </a:t>
            </a:r>
            <a:r>
              <a:rPr lang="en-US" sz="1600" dirty="0">
                <a:latin typeface="+mn-lt"/>
              </a:rPr>
              <a:t>in Argentina may be made by means of a participation in a trust (very common in real estate and agribusiness) or in a financial trust, thus isolating assets from the insolvency risk of all intervening </a:t>
            </a:r>
            <a:r>
              <a:rPr lang="en-US" sz="1600" dirty="0" smtClean="0">
                <a:latin typeface="+mn-lt"/>
              </a:rPr>
              <a:t>parties</a:t>
            </a:r>
            <a:endParaRPr lang="en-US" sz="1600" dirty="0">
              <a:latin typeface="Arial Unicode MS" pitchFamily="34" charset="-128"/>
            </a:endParaRPr>
          </a:p>
        </p:txBody>
      </p:sp>
      <p:cxnSp>
        <p:nvCxnSpPr>
          <p:cNvPr id="7" name="6 Conector recto"/>
          <p:cNvCxnSpPr/>
          <p:nvPr/>
        </p:nvCxnSpPr>
        <p:spPr>
          <a:xfrm flipV="1">
            <a:off x="835968" y="836711"/>
            <a:ext cx="7048400" cy="1"/>
          </a:xfrm>
          <a:prstGeom prst="line">
            <a:avLst/>
          </a:prstGeom>
          <a:ln w="25400"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1141" y="670595"/>
            <a:ext cx="895350" cy="238125"/>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9 Conector recto"/>
          <p:cNvCxnSpPr/>
          <p:nvPr/>
        </p:nvCxnSpPr>
        <p:spPr>
          <a:xfrm>
            <a:off x="835968" y="6453336"/>
            <a:ext cx="7840488"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744736" y="375047"/>
            <a:ext cx="7139632" cy="461665"/>
          </a:xfrm>
          <a:prstGeom prst="rect">
            <a:avLst/>
          </a:prstGeom>
          <a:noFill/>
        </p:spPr>
        <p:txBody>
          <a:bodyPr wrap="square" rtlCol="0">
            <a:spAutoFit/>
          </a:bodyPr>
          <a:lstStyle/>
          <a:p>
            <a:r>
              <a:rPr lang="es-AR" sz="2400" dirty="0" err="1" smtClean="0"/>
              <a:t>Alternatives</a:t>
            </a:r>
            <a:r>
              <a:rPr lang="es-AR" sz="2400" dirty="0" smtClean="0"/>
              <a:t> </a:t>
            </a:r>
            <a:r>
              <a:rPr lang="es-AR" sz="2400" dirty="0" err="1" smtClean="0"/>
              <a:t>to</a:t>
            </a:r>
            <a:r>
              <a:rPr lang="es-AR" sz="2400" dirty="0" smtClean="0"/>
              <a:t> </a:t>
            </a:r>
            <a:r>
              <a:rPr lang="es-AR" sz="2400" dirty="0" err="1" smtClean="0"/>
              <a:t>Implement</a:t>
            </a:r>
            <a:r>
              <a:rPr lang="es-AR" sz="2400" dirty="0" smtClean="0"/>
              <a:t> </a:t>
            </a:r>
            <a:r>
              <a:rPr lang="es-AR" sz="2400" dirty="0" err="1" smtClean="0"/>
              <a:t>an</a:t>
            </a:r>
            <a:r>
              <a:rPr lang="es-AR" sz="2400" dirty="0" smtClean="0"/>
              <a:t> </a:t>
            </a:r>
            <a:r>
              <a:rPr lang="es-AR" sz="2400" dirty="0" err="1" smtClean="0"/>
              <a:t>Acquisition</a:t>
            </a:r>
            <a:r>
              <a:rPr lang="es-AR" sz="2400" dirty="0" smtClean="0"/>
              <a:t> in Argentina</a:t>
            </a:r>
            <a:endParaRPr lang="es-ES" sz="2400" dirty="0"/>
          </a:p>
        </p:txBody>
      </p:sp>
    </p:spTree>
    <p:extLst>
      <p:ext uri="{BB962C8B-B14F-4D97-AF65-F5344CB8AC3E}">
        <p14:creationId xmlns:p14="http://schemas.microsoft.com/office/powerpoint/2010/main" val="4413339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Text Box 5"/>
          <p:cNvSpPr txBox="1">
            <a:spLocks noChangeArrowheads="1"/>
          </p:cNvSpPr>
          <p:nvPr/>
        </p:nvSpPr>
        <p:spPr bwMode="auto">
          <a:xfrm>
            <a:off x="771622" y="847804"/>
            <a:ext cx="7984504"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65113" indent="-265113">
              <a:defRPr sz="2400">
                <a:solidFill>
                  <a:schemeClr val="tx1"/>
                </a:solidFill>
                <a:latin typeface="Times New Roman" pitchFamily="18" charset="0"/>
              </a:defRPr>
            </a:lvl1pPr>
            <a:lvl2pPr marL="612775" indent="366713">
              <a:defRPr sz="2400">
                <a:solidFill>
                  <a:schemeClr val="tx1"/>
                </a:solidFill>
                <a:latin typeface="Times New Roman" pitchFamily="18" charset="0"/>
              </a:defRPr>
            </a:lvl2pPr>
            <a:lvl3pPr marL="1519238" indent="-347663">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285750" indent="-285750">
              <a:buClr>
                <a:srgbClr val="C00000"/>
              </a:buClr>
              <a:buFont typeface="Wingdings" pitchFamily="2" charset="2"/>
              <a:buChar char="§"/>
            </a:pPr>
            <a:endParaRPr lang="en-US" sz="1000" dirty="0" smtClean="0">
              <a:latin typeface="+mn-lt"/>
            </a:endParaRPr>
          </a:p>
          <a:p>
            <a:pPr marL="285750" indent="-285750">
              <a:buClr>
                <a:srgbClr val="C00000"/>
              </a:buClr>
              <a:buFont typeface="Wingdings" pitchFamily="2" charset="2"/>
              <a:buChar char="§"/>
            </a:pPr>
            <a:r>
              <a:rPr lang="en-US" sz="1800" dirty="0" smtClean="0">
                <a:latin typeface="+mn-lt"/>
              </a:rPr>
              <a:t>In case of an asset acquisition, the foreign purchaser shall incorporate a local vehicle to own the assets.</a:t>
            </a:r>
          </a:p>
          <a:p>
            <a:pPr marL="285750" indent="-285750">
              <a:buClr>
                <a:srgbClr val="C00000"/>
              </a:buClr>
              <a:buFont typeface="Wingdings" pitchFamily="2" charset="2"/>
              <a:buChar char="§"/>
            </a:pPr>
            <a:endParaRPr lang="en-US" sz="1800" dirty="0" smtClean="0">
              <a:latin typeface="+mn-lt"/>
            </a:endParaRPr>
          </a:p>
          <a:p>
            <a:pPr marL="285750" indent="-285750">
              <a:buClr>
                <a:srgbClr val="C00000"/>
              </a:buClr>
              <a:buFont typeface="Wingdings" pitchFamily="2" charset="2"/>
              <a:buChar char="§"/>
            </a:pPr>
            <a:r>
              <a:rPr lang="en-US" sz="1800" dirty="0" smtClean="0">
                <a:latin typeface="+mn-lt"/>
              </a:rPr>
              <a:t>Foreign </a:t>
            </a:r>
            <a:r>
              <a:rPr lang="en-US" sz="1800" dirty="0">
                <a:latin typeface="+mn-lt"/>
              </a:rPr>
              <a:t>companies intending to conduct business in Argentina on a “regular” basis (e.g., the operation or holding of the acquired assets), are required to form a branch or establish a local subsidiary</a:t>
            </a:r>
          </a:p>
          <a:p>
            <a:pPr marL="898525" lvl="1" indent="-285750">
              <a:buClr>
                <a:srgbClr val="C00000"/>
              </a:buClr>
              <a:buFont typeface="Arial" pitchFamily="34" charset="0"/>
              <a:buChar char="•"/>
            </a:pPr>
            <a:endParaRPr lang="en-US" sz="1600" dirty="0" smtClean="0">
              <a:latin typeface="+mn-lt"/>
            </a:endParaRPr>
          </a:p>
          <a:p>
            <a:pPr marL="898525" lvl="1" indent="-285750">
              <a:buClr>
                <a:srgbClr val="C00000"/>
              </a:buClr>
              <a:buFont typeface="Arial" pitchFamily="34" charset="0"/>
              <a:buChar char="•"/>
            </a:pPr>
            <a:r>
              <a:rPr lang="en-US" sz="1600" dirty="0" smtClean="0">
                <a:latin typeface="+mn-lt"/>
              </a:rPr>
              <a:t>Branch</a:t>
            </a:r>
            <a:endParaRPr lang="en-US" sz="1600" dirty="0">
              <a:latin typeface="+mn-lt"/>
            </a:endParaRPr>
          </a:p>
          <a:p>
            <a:pPr lvl="2">
              <a:buClr>
                <a:srgbClr val="C00000"/>
              </a:buClr>
              <a:buFont typeface="Wingdings" pitchFamily="2" charset="2"/>
              <a:buChar char="ü"/>
            </a:pPr>
            <a:r>
              <a:rPr lang="en-US" sz="1400" dirty="0">
                <a:latin typeface="+mn-lt"/>
              </a:rPr>
              <a:t>It is not considered as an entity independent from its parent (which is liable for all operations of the branch)</a:t>
            </a:r>
          </a:p>
          <a:p>
            <a:pPr lvl="2">
              <a:buClr>
                <a:srgbClr val="C00000"/>
              </a:buClr>
              <a:buFont typeface="Wingdings" pitchFamily="2" charset="2"/>
              <a:buChar char="ü"/>
            </a:pPr>
            <a:r>
              <a:rPr lang="en-US" sz="1400" dirty="0">
                <a:latin typeface="+mn-lt"/>
              </a:rPr>
              <a:t>Must prepare and file annual financial statements, not consolidated with those of the parent</a:t>
            </a:r>
          </a:p>
          <a:p>
            <a:pPr lvl="2">
              <a:buClr>
                <a:srgbClr val="C00000"/>
              </a:buClr>
              <a:buFont typeface="Wingdings" pitchFamily="2" charset="2"/>
              <a:buChar char="ü"/>
            </a:pPr>
            <a:r>
              <a:rPr lang="en-US" sz="1400" dirty="0">
                <a:latin typeface="+mn-lt"/>
              </a:rPr>
              <a:t>Parent may elect whether to allocate capital to the branch (which may be advisable given existing restrictions to financings under </a:t>
            </a:r>
            <a:r>
              <a:rPr lang="en-US" sz="1400" dirty="0" err="1">
                <a:latin typeface="+mn-lt"/>
              </a:rPr>
              <a:t>forex</a:t>
            </a:r>
            <a:r>
              <a:rPr lang="en-US" sz="1400" dirty="0">
                <a:latin typeface="+mn-lt"/>
              </a:rPr>
              <a:t> regulations)</a:t>
            </a:r>
          </a:p>
          <a:p>
            <a:pPr marL="898525" lvl="1" indent="-285750">
              <a:buClr>
                <a:srgbClr val="C00000"/>
              </a:buClr>
              <a:buFont typeface="Arial" pitchFamily="34" charset="0"/>
              <a:buChar char="•"/>
            </a:pPr>
            <a:endParaRPr lang="en-US" sz="1600" dirty="0" smtClean="0">
              <a:latin typeface="+mn-lt"/>
            </a:endParaRPr>
          </a:p>
          <a:p>
            <a:pPr marL="898525" lvl="1" indent="-285750">
              <a:buClr>
                <a:srgbClr val="C00000"/>
              </a:buClr>
              <a:buFont typeface="Arial" pitchFamily="34" charset="0"/>
              <a:buChar char="•"/>
            </a:pPr>
            <a:r>
              <a:rPr lang="en-US" sz="1600" dirty="0" smtClean="0">
                <a:latin typeface="+mn-lt"/>
              </a:rPr>
              <a:t>Subsidiaries </a:t>
            </a:r>
            <a:r>
              <a:rPr lang="en-US" sz="1600" dirty="0">
                <a:latin typeface="+mn-lt"/>
              </a:rPr>
              <a:t>(more common structures):  </a:t>
            </a:r>
          </a:p>
          <a:p>
            <a:pPr lvl="2">
              <a:buClr>
                <a:srgbClr val="C00000"/>
              </a:buClr>
              <a:buFont typeface="Wingdings" pitchFamily="2" charset="2"/>
              <a:buChar char="ü"/>
            </a:pPr>
            <a:r>
              <a:rPr lang="en-US" sz="1400" dirty="0">
                <a:latin typeface="+mn-lt"/>
              </a:rPr>
              <a:t>S.A. (corporations or </a:t>
            </a:r>
            <a:r>
              <a:rPr lang="en-US" sz="1400" i="1" dirty="0" err="1">
                <a:latin typeface="+mn-lt"/>
              </a:rPr>
              <a:t>sociedades</a:t>
            </a:r>
            <a:r>
              <a:rPr lang="en-US" sz="1400" i="1" dirty="0">
                <a:latin typeface="+mn-lt"/>
              </a:rPr>
              <a:t> </a:t>
            </a:r>
            <a:r>
              <a:rPr lang="en-US" sz="1400" i="1" dirty="0" err="1">
                <a:latin typeface="+mn-lt"/>
              </a:rPr>
              <a:t>anónimas</a:t>
            </a:r>
            <a:r>
              <a:rPr lang="en-US" sz="1400" dirty="0">
                <a:latin typeface="+mn-lt"/>
              </a:rPr>
              <a:t>)</a:t>
            </a:r>
          </a:p>
          <a:p>
            <a:pPr lvl="2">
              <a:buClr>
                <a:srgbClr val="C00000"/>
              </a:buClr>
              <a:buFont typeface="Wingdings" pitchFamily="2" charset="2"/>
              <a:buChar char="ü"/>
            </a:pPr>
            <a:r>
              <a:rPr lang="en-US" sz="1400" dirty="0">
                <a:latin typeface="+mn-lt"/>
              </a:rPr>
              <a:t>S.R.L. (limited liability companies or </a:t>
            </a:r>
            <a:r>
              <a:rPr lang="en-US" sz="1400" i="1" dirty="0" err="1">
                <a:latin typeface="+mn-lt"/>
              </a:rPr>
              <a:t>sociedades</a:t>
            </a:r>
            <a:r>
              <a:rPr lang="en-US" sz="1400" i="1" dirty="0">
                <a:latin typeface="+mn-lt"/>
              </a:rPr>
              <a:t> de </a:t>
            </a:r>
            <a:r>
              <a:rPr lang="en-US" sz="1400" i="1" dirty="0" err="1">
                <a:latin typeface="+mn-lt"/>
              </a:rPr>
              <a:t>responsabilidad</a:t>
            </a:r>
            <a:r>
              <a:rPr lang="en-US" sz="1400" i="1" dirty="0">
                <a:latin typeface="+mn-lt"/>
              </a:rPr>
              <a:t> </a:t>
            </a:r>
            <a:r>
              <a:rPr lang="en-US" sz="1400" i="1" dirty="0" err="1">
                <a:latin typeface="+mn-lt"/>
              </a:rPr>
              <a:t>limitada</a:t>
            </a:r>
            <a:r>
              <a:rPr lang="en-US" sz="1400" dirty="0">
                <a:latin typeface="+mn-lt"/>
              </a:rPr>
              <a:t>) </a:t>
            </a:r>
          </a:p>
          <a:p>
            <a:pPr marL="285750" indent="-285750">
              <a:buClr>
                <a:srgbClr val="C00000"/>
              </a:buClr>
              <a:buFont typeface="Wingdings" pitchFamily="2" charset="2"/>
              <a:buChar char="§"/>
            </a:pPr>
            <a:endParaRPr lang="en-US" sz="1800" dirty="0" smtClean="0">
              <a:latin typeface="+mn-lt"/>
            </a:endParaRPr>
          </a:p>
          <a:p>
            <a:pPr marL="285750" indent="-285750">
              <a:buClr>
                <a:srgbClr val="C00000"/>
              </a:buClr>
              <a:buFont typeface="Wingdings" pitchFamily="2" charset="2"/>
              <a:buChar char="§"/>
            </a:pPr>
            <a:endParaRPr lang="en-US" sz="1800" dirty="0">
              <a:latin typeface="+mn-lt"/>
            </a:endParaRPr>
          </a:p>
        </p:txBody>
      </p:sp>
      <p:cxnSp>
        <p:nvCxnSpPr>
          <p:cNvPr id="7" name="6 Conector recto"/>
          <p:cNvCxnSpPr/>
          <p:nvPr/>
        </p:nvCxnSpPr>
        <p:spPr>
          <a:xfrm flipV="1">
            <a:off x="835968" y="836711"/>
            <a:ext cx="7048400" cy="1"/>
          </a:xfrm>
          <a:prstGeom prst="line">
            <a:avLst/>
          </a:prstGeom>
          <a:ln w="25400"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1141" y="670595"/>
            <a:ext cx="895350" cy="238125"/>
          </a:xfrm>
          <a:prstGeom prst="rect">
            <a:avLst/>
          </a:prstGeom>
          <a:noFill/>
          <a:extLst>
            <a:ext uri="{909E8E84-426E-40DD-AFC4-6F175D3DCCD1}">
              <a14:hiddenFill xmlns:a14="http://schemas.microsoft.com/office/drawing/2010/main">
                <a:solidFill>
                  <a:srgbClr val="FFFFFF"/>
                </a:solidFill>
              </a14:hiddenFill>
            </a:ext>
          </a:extLst>
        </p:spPr>
      </p:pic>
      <p:sp>
        <p:nvSpPr>
          <p:cNvPr id="9" name="8 CuadroTexto"/>
          <p:cNvSpPr txBox="1"/>
          <p:nvPr/>
        </p:nvSpPr>
        <p:spPr>
          <a:xfrm>
            <a:off x="744736" y="375047"/>
            <a:ext cx="5771480" cy="461665"/>
          </a:xfrm>
          <a:prstGeom prst="rect">
            <a:avLst/>
          </a:prstGeom>
          <a:noFill/>
        </p:spPr>
        <p:txBody>
          <a:bodyPr wrap="square" rtlCol="0">
            <a:spAutoFit/>
          </a:bodyPr>
          <a:lstStyle/>
          <a:p>
            <a:r>
              <a:rPr lang="es-AR" sz="2400" dirty="0" err="1" smtClean="0"/>
              <a:t>Investment</a:t>
            </a:r>
            <a:r>
              <a:rPr lang="es-AR" sz="2400" dirty="0" smtClean="0"/>
              <a:t> </a:t>
            </a:r>
            <a:r>
              <a:rPr lang="es-AR" sz="2400" dirty="0" err="1" smtClean="0"/>
              <a:t>Vehicle</a:t>
            </a:r>
            <a:r>
              <a:rPr lang="es-AR" sz="2400" dirty="0" smtClean="0"/>
              <a:t>: </a:t>
            </a:r>
            <a:r>
              <a:rPr lang="es-AR" sz="2400" dirty="0" err="1" smtClean="0"/>
              <a:t>Corporate</a:t>
            </a:r>
            <a:r>
              <a:rPr lang="es-AR" sz="2400" dirty="0" smtClean="0"/>
              <a:t> </a:t>
            </a:r>
            <a:r>
              <a:rPr lang="es-AR" sz="2400" dirty="0" err="1" smtClean="0"/>
              <a:t>Structure</a:t>
            </a:r>
            <a:endParaRPr lang="es-ES" sz="2400" dirty="0"/>
          </a:p>
        </p:txBody>
      </p:sp>
      <p:cxnSp>
        <p:nvCxnSpPr>
          <p:cNvPr id="10" name="9 Conector recto"/>
          <p:cNvCxnSpPr/>
          <p:nvPr/>
        </p:nvCxnSpPr>
        <p:spPr>
          <a:xfrm>
            <a:off x="835968" y="6453336"/>
            <a:ext cx="7840488"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0654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Text Box 5"/>
          <p:cNvSpPr txBox="1">
            <a:spLocks noChangeArrowheads="1"/>
          </p:cNvSpPr>
          <p:nvPr/>
        </p:nvSpPr>
        <p:spPr bwMode="auto">
          <a:xfrm>
            <a:off x="755576" y="832117"/>
            <a:ext cx="8064896"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65113" indent="-265113">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901700" indent="-265113">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285750" indent="-285750">
              <a:buClr>
                <a:srgbClr val="C00000"/>
              </a:buClr>
              <a:buFont typeface="Wingdings" pitchFamily="2" charset="2"/>
              <a:buChar char="§"/>
            </a:pPr>
            <a:endParaRPr lang="en-US" sz="1000" dirty="0" smtClean="0">
              <a:latin typeface="+mj-lt"/>
            </a:endParaRPr>
          </a:p>
          <a:p>
            <a:pPr marL="285750" indent="-285750">
              <a:buClr>
                <a:srgbClr val="C00000"/>
              </a:buClr>
              <a:buFont typeface="Wingdings" pitchFamily="2" charset="2"/>
              <a:buChar char="§"/>
            </a:pPr>
            <a:r>
              <a:rPr lang="en-US" sz="1800" dirty="0" smtClean="0">
                <a:latin typeface="+mj-lt"/>
              </a:rPr>
              <a:t>Foreign companies </a:t>
            </a:r>
            <a:r>
              <a:rPr lang="en-US" sz="1800" dirty="0">
                <a:latin typeface="+mj-lt"/>
              </a:rPr>
              <a:t>must register in Argentina (Public Registry of Commerce) to become </a:t>
            </a:r>
            <a:r>
              <a:rPr lang="en-US" sz="1800" dirty="0" smtClean="0">
                <a:latin typeface="+mj-lt"/>
              </a:rPr>
              <a:t>shareholders </a:t>
            </a:r>
            <a:r>
              <a:rPr lang="en-US" sz="1800" dirty="0">
                <a:latin typeface="+mj-lt"/>
              </a:rPr>
              <a:t>of an Argentine company (either due to a purchase of shares or by establishing a subsidiary for an asset acquisition</a:t>
            </a:r>
            <a:r>
              <a:rPr lang="en-US" sz="1800" dirty="0" smtClean="0">
                <a:latin typeface="+mj-lt"/>
              </a:rPr>
              <a:t>)</a:t>
            </a:r>
          </a:p>
          <a:p>
            <a:pPr marL="539750" indent="-285750">
              <a:buClr>
                <a:srgbClr val="C00000"/>
              </a:buClr>
              <a:buFont typeface="Arial" pitchFamily="34" charset="0"/>
              <a:buChar char="•"/>
            </a:pPr>
            <a:endParaRPr lang="en-US" sz="1000" dirty="0" smtClean="0">
              <a:latin typeface="+mn-lt"/>
            </a:endParaRPr>
          </a:p>
          <a:p>
            <a:pPr marL="539750" indent="-285750">
              <a:buClr>
                <a:srgbClr val="C00000"/>
              </a:buClr>
              <a:buFont typeface="Arial" pitchFamily="34" charset="0"/>
              <a:buChar char="•"/>
            </a:pPr>
            <a:r>
              <a:rPr lang="en-US" sz="1600" dirty="0" smtClean="0">
                <a:latin typeface="+mn-lt"/>
              </a:rPr>
              <a:t>Both SAs </a:t>
            </a:r>
            <a:r>
              <a:rPr lang="en-US" sz="1600" dirty="0">
                <a:latin typeface="+mn-lt"/>
              </a:rPr>
              <a:t>and </a:t>
            </a:r>
            <a:r>
              <a:rPr lang="en-US" sz="1600" dirty="0" smtClean="0">
                <a:latin typeface="+mn-lt"/>
              </a:rPr>
              <a:t>SRLs </a:t>
            </a:r>
            <a:r>
              <a:rPr lang="en-US" sz="1600" dirty="0">
                <a:latin typeface="+mn-lt"/>
              </a:rPr>
              <a:t>must have at least 2 shareholders/</a:t>
            </a:r>
            <a:r>
              <a:rPr lang="en-US" sz="1600" dirty="0" err="1">
                <a:latin typeface="+mn-lt"/>
              </a:rPr>
              <a:t>quotaholders</a:t>
            </a:r>
            <a:endParaRPr lang="en-US" sz="1600" dirty="0">
              <a:latin typeface="+mn-lt"/>
            </a:endParaRPr>
          </a:p>
          <a:p>
            <a:pPr marL="808038" lvl="2" indent="-285750">
              <a:buClr>
                <a:srgbClr val="C00000"/>
              </a:buClr>
              <a:buFont typeface="Wingdings" pitchFamily="2" charset="2"/>
              <a:buChar char="ü"/>
              <a:tabLst>
                <a:tab pos="719138" algn="l"/>
              </a:tabLst>
            </a:pPr>
            <a:r>
              <a:rPr lang="en-US" sz="1400" dirty="0" smtClean="0">
                <a:latin typeface="+mn-lt"/>
              </a:rPr>
              <a:t>In </a:t>
            </a:r>
            <a:r>
              <a:rPr lang="en-US" sz="1400" dirty="0">
                <a:latin typeface="+mn-lt"/>
              </a:rPr>
              <a:t>certain jurisdictions (e.g., the City of Buenos Aires) </a:t>
            </a:r>
            <a:r>
              <a:rPr lang="en-US" sz="1400" dirty="0" smtClean="0">
                <a:latin typeface="+mn-lt"/>
              </a:rPr>
              <a:t>an initial </a:t>
            </a:r>
            <a:r>
              <a:rPr lang="en-US" sz="1400" dirty="0">
                <a:latin typeface="+mn-lt"/>
              </a:rPr>
              <a:t>minimum capital dispersion is required (approximately, 95/5</a:t>
            </a:r>
            <a:r>
              <a:rPr lang="en-US" sz="1400" dirty="0" smtClean="0">
                <a:latin typeface="+mn-lt"/>
              </a:rPr>
              <a:t>%), though it can be altered by subsequent capital increases</a:t>
            </a:r>
            <a:endParaRPr lang="en-US" sz="1400" dirty="0">
              <a:latin typeface="+mn-lt"/>
            </a:endParaRPr>
          </a:p>
          <a:p>
            <a:pPr marL="285750" indent="-285750">
              <a:buClr>
                <a:srgbClr val="C00000"/>
              </a:buClr>
              <a:buFont typeface="Wingdings" pitchFamily="2" charset="2"/>
              <a:buChar char="§"/>
            </a:pPr>
            <a:endParaRPr lang="en-US" sz="1000" dirty="0">
              <a:latin typeface="+mn-lt"/>
            </a:endParaRPr>
          </a:p>
          <a:p>
            <a:pPr marL="539750" indent="-273050">
              <a:buClr>
                <a:srgbClr val="C00000"/>
              </a:buClr>
              <a:buFont typeface="Arial" pitchFamily="34" charset="0"/>
              <a:buChar char="•"/>
            </a:pPr>
            <a:r>
              <a:rPr lang="en-US" sz="1600" dirty="0">
                <a:latin typeface="+mn-lt"/>
              </a:rPr>
              <a:t>In many jurisdictions (and specially, in the City of Buenos Aires) registration requirements are stricter and more burdensome (e.g., branches or shareholders of companies domiciled in “tax havens” or of foreign companies having an Argentine company or individual as ultimate shareholder are not allowed)</a:t>
            </a:r>
          </a:p>
          <a:p>
            <a:pPr marL="539750" indent="-273050">
              <a:buClr>
                <a:srgbClr val="C00000"/>
              </a:buClr>
              <a:buFont typeface="Arial" pitchFamily="34" charset="0"/>
              <a:buChar char="•"/>
            </a:pPr>
            <a:endParaRPr lang="en-US" sz="1000" dirty="0">
              <a:latin typeface="+mn-lt"/>
            </a:endParaRPr>
          </a:p>
          <a:p>
            <a:pPr marL="539750" indent="-273050">
              <a:buClr>
                <a:srgbClr val="C00000"/>
              </a:buClr>
              <a:buFont typeface="Arial" pitchFamily="34" charset="0"/>
              <a:buChar char="•"/>
            </a:pPr>
            <a:r>
              <a:rPr lang="en-US" sz="1600" dirty="0">
                <a:latin typeface="+mn-lt"/>
              </a:rPr>
              <a:t>Members of the Board of </a:t>
            </a:r>
            <a:r>
              <a:rPr lang="en-US" sz="1600" dirty="0" smtClean="0">
                <a:latin typeface="+mn-lt"/>
              </a:rPr>
              <a:t>Argentine SAs may </a:t>
            </a:r>
            <a:r>
              <a:rPr lang="en-US" sz="1600" dirty="0">
                <a:latin typeface="+mn-lt"/>
              </a:rPr>
              <a:t>be foreign, provided that a majority of the Board </a:t>
            </a:r>
            <a:r>
              <a:rPr lang="en-US" sz="1600" dirty="0" smtClean="0">
                <a:latin typeface="+mn-lt"/>
              </a:rPr>
              <a:t>actually resides </a:t>
            </a:r>
            <a:r>
              <a:rPr lang="en-US" sz="1600" dirty="0">
                <a:latin typeface="+mn-lt"/>
              </a:rPr>
              <a:t>in </a:t>
            </a:r>
            <a:r>
              <a:rPr lang="en-US" sz="1600" dirty="0" smtClean="0">
                <a:latin typeface="+mn-lt"/>
              </a:rPr>
              <a:t>Argentine (same principle applies to SRLs, but there is more flexibility in case each Manager/Director has individual powers to bind the SRL). </a:t>
            </a:r>
            <a:r>
              <a:rPr lang="en-US" sz="1600" dirty="0">
                <a:latin typeface="+mn-lt"/>
              </a:rPr>
              <a:t>The legal representative of a branch, on the other hand, may reside abroad (but shall establish a legal domicile in Argentina, where any official notices will be directed)</a:t>
            </a:r>
          </a:p>
          <a:p>
            <a:pPr marL="539750" indent="-273050">
              <a:buClr>
                <a:srgbClr val="C00000"/>
              </a:buClr>
              <a:buFont typeface="Arial" pitchFamily="34" charset="0"/>
              <a:buChar char="•"/>
            </a:pPr>
            <a:endParaRPr lang="en-US" sz="1000" dirty="0">
              <a:latin typeface="+mn-lt"/>
            </a:endParaRPr>
          </a:p>
          <a:p>
            <a:pPr marL="539750" indent="-273050">
              <a:buClr>
                <a:srgbClr val="C00000"/>
              </a:buClr>
              <a:buFont typeface="Arial" pitchFamily="34" charset="0"/>
              <a:buChar char="•"/>
            </a:pPr>
            <a:r>
              <a:rPr lang="en-US" sz="1600" dirty="0">
                <a:latin typeface="+mn-lt"/>
              </a:rPr>
              <a:t>Foreign companies having their principal headquarters in Argentina or having a corporate main purpose which is intended to be performed in Argentina, shall be deemed to be </a:t>
            </a:r>
            <a:r>
              <a:rPr lang="en-US" sz="1600" dirty="0" smtClean="0">
                <a:latin typeface="+mn-lt"/>
              </a:rPr>
              <a:t>Argentine </a:t>
            </a:r>
            <a:r>
              <a:rPr lang="en-US" sz="1600" dirty="0">
                <a:latin typeface="+mn-lt"/>
              </a:rPr>
              <a:t>companies as to compliance with all local </a:t>
            </a:r>
            <a:r>
              <a:rPr lang="en-US" sz="1600" dirty="0" smtClean="0">
                <a:latin typeface="+mn-lt"/>
              </a:rPr>
              <a:t>regulations</a:t>
            </a:r>
            <a:endParaRPr lang="es-ES" sz="1600" dirty="0"/>
          </a:p>
        </p:txBody>
      </p:sp>
      <p:cxnSp>
        <p:nvCxnSpPr>
          <p:cNvPr id="7" name="6 Conector recto"/>
          <p:cNvCxnSpPr/>
          <p:nvPr/>
        </p:nvCxnSpPr>
        <p:spPr>
          <a:xfrm flipV="1">
            <a:off x="835968" y="836711"/>
            <a:ext cx="7048400" cy="1"/>
          </a:xfrm>
          <a:prstGeom prst="line">
            <a:avLst/>
          </a:prstGeom>
          <a:ln w="25400"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1141" y="670595"/>
            <a:ext cx="895350" cy="238125"/>
          </a:xfrm>
          <a:prstGeom prst="rect">
            <a:avLst/>
          </a:prstGeom>
          <a:noFill/>
          <a:extLst>
            <a:ext uri="{909E8E84-426E-40DD-AFC4-6F175D3DCCD1}">
              <a14:hiddenFill xmlns:a14="http://schemas.microsoft.com/office/drawing/2010/main">
                <a:solidFill>
                  <a:srgbClr val="FFFFFF"/>
                </a:solidFill>
              </a14:hiddenFill>
            </a:ext>
          </a:extLst>
        </p:spPr>
      </p:pic>
      <p:sp>
        <p:nvSpPr>
          <p:cNvPr id="9" name="8 CuadroTexto"/>
          <p:cNvSpPr txBox="1"/>
          <p:nvPr/>
        </p:nvSpPr>
        <p:spPr>
          <a:xfrm>
            <a:off x="744736" y="375047"/>
            <a:ext cx="5339432" cy="461665"/>
          </a:xfrm>
          <a:prstGeom prst="rect">
            <a:avLst/>
          </a:prstGeom>
          <a:noFill/>
        </p:spPr>
        <p:txBody>
          <a:bodyPr wrap="square" rtlCol="0">
            <a:spAutoFit/>
          </a:bodyPr>
          <a:lstStyle/>
          <a:p>
            <a:r>
              <a:rPr lang="es-AR" sz="2400" dirty="0" err="1" smtClean="0"/>
              <a:t>Investment</a:t>
            </a:r>
            <a:r>
              <a:rPr lang="es-AR" sz="2400" dirty="0" smtClean="0"/>
              <a:t> </a:t>
            </a:r>
            <a:r>
              <a:rPr lang="es-AR" sz="2400" dirty="0" err="1" smtClean="0"/>
              <a:t>Vehicle</a:t>
            </a:r>
            <a:r>
              <a:rPr lang="es-AR" sz="2400" dirty="0" smtClean="0"/>
              <a:t>: </a:t>
            </a:r>
            <a:r>
              <a:rPr lang="es-AR" sz="2400" dirty="0" err="1" smtClean="0"/>
              <a:t>Regulatory</a:t>
            </a:r>
            <a:r>
              <a:rPr lang="es-AR" sz="2400" dirty="0" smtClean="0"/>
              <a:t> </a:t>
            </a:r>
            <a:r>
              <a:rPr lang="es-AR" sz="2400" dirty="0" err="1" smtClean="0"/>
              <a:t>Issues</a:t>
            </a:r>
            <a:endParaRPr lang="es-ES" sz="2400" dirty="0"/>
          </a:p>
        </p:txBody>
      </p:sp>
      <p:cxnSp>
        <p:nvCxnSpPr>
          <p:cNvPr id="10" name="9 Conector recto"/>
          <p:cNvCxnSpPr/>
          <p:nvPr/>
        </p:nvCxnSpPr>
        <p:spPr>
          <a:xfrm>
            <a:off x="835968" y="6453336"/>
            <a:ext cx="7840488"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85029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Text Box 5"/>
          <p:cNvSpPr txBox="1">
            <a:spLocks noChangeArrowheads="1"/>
          </p:cNvSpPr>
          <p:nvPr/>
        </p:nvSpPr>
        <p:spPr bwMode="auto">
          <a:xfrm>
            <a:off x="755576" y="835928"/>
            <a:ext cx="7992888"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65113" indent="-265113">
              <a:defRPr sz="2400">
                <a:solidFill>
                  <a:schemeClr val="tx1"/>
                </a:solidFill>
                <a:latin typeface="Times New Roman" pitchFamily="18" charset="0"/>
              </a:defRPr>
            </a:lvl1pPr>
            <a:lvl2pPr marL="992188" indent="-360363">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285750" indent="-285750">
              <a:buClr>
                <a:srgbClr val="C00000"/>
              </a:buClr>
              <a:buFont typeface="Wingdings" pitchFamily="2" charset="2"/>
              <a:buChar char="§"/>
            </a:pPr>
            <a:endParaRPr lang="en-US" sz="1000" dirty="0" smtClean="0">
              <a:latin typeface="+mn-lt"/>
            </a:endParaRPr>
          </a:p>
          <a:p>
            <a:pPr marL="285750" indent="-285750">
              <a:buClr>
                <a:srgbClr val="C00000"/>
              </a:buClr>
              <a:buFont typeface="Wingdings" pitchFamily="2" charset="2"/>
              <a:buChar char="§"/>
            </a:pPr>
            <a:r>
              <a:rPr lang="en-US" sz="1800" dirty="0" smtClean="0">
                <a:latin typeface="+mn-lt"/>
              </a:rPr>
              <a:t>Mandatory </a:t>
            </a:r>
            <a:r>
              <a:rPr lang="en-US" sz="1800" dirty="0">
                <a:latin typeface="+mn-lt"/>
              </a:rPr>
              <a:t>notice of any transaction implying an economic concentration</a:t>
            </a:r>
          </a:p>
          <a:p>
            <a:pPr lvl="1">
              <a:buClr>
                <a:srgbClr val="C00000"/>
              </a:buClr>
              <a:buFont typeface="Arial" pitchFamily="34" charset="0"/>
              <a:buChar char="•"/>
            </a:pPr>
            <a:r>
              <a:rPr lang="en-US" sz="1600" dirty="0" smtClean="0">
                <a:latin typeface="+mn-lt"/>
              </a:rPr>
              <a:t>Whenever </a:t>
            </a:r>
            <a:r>
              <a:rPr lang="en-US" sz="1600" dirty="0">
                <a:latin typeface="+mn-lt"/>
              </a:rPr>
              <a:t>the aggregate “business volume” in Argentina of the “acquiring group” and of the target company (and its subsidiaries) exceeds Pesos 200 </a:t>
            </a:r>
            <a:r>
              <a:rPr lang="en-US" sz="1600" dirty="0" smtClean="0">
                <a:latin typeface="+mn-lt"/>
              </a:rPr>
              <a:t>MM</a:t>
            </a:r>
            <a:endParaRPr lang="en-US" sz="1600" dirty="0">
              <a:latin typeface="+mn-lt"/>
            </a:endParaRPr>
          </a:p>
          <a:p>
            <a:pPr marL="285750" indent="-285750">
              <a:buClr>
                <a:srgbClr val="C00000"/>
              </a:buClr>
              <a:buFont typeface="Wingdings" pitchFamily="2" charset="2"/>
              <a:buChar char="§"/>
            </a:pPr>
            <a:endParaRPr lang="en-US" sz="1800" dirty="0">
              <a:latin typeface="+mn-lt"/>
            </a:endParaRPr>
          </a:p>
          <a:p>
            <a:pPr marL="285750" indent="-285750">
              <a:buClr>
                <a:srgbClr val="C00000"/>
              </a:buClr>
              <a:buFont typeface="Wingdings" pitchFamily="2" charset="2"/>
              <a:buChar char="§"/>
            </a:pPr>
            <a:r>
              <a:rPr lang="en-US" sz="1800" dirty="0">
                <a:latin typeface="+mn-lt"/>
              </a:rPr>
              <a:t>Main exceptions:</a:t>
            </a:r>
          </a:p>
          <a:p>
            <a:pPr lvl="1">
              <a:buClr>
                <a:srgbClr val="C00000"/>
              </a:buClr>
              <a:buFont typeface="Arial" pitchFamily="34" charset="0"/>
              <a:buChar char="•"/>
            </a:pPr>
            <a:r>
              <a:rPr lang="en-US" sz="1600" dirty="0" smtClean="0">
                <a:latin typeface="+mn-lt"/>
              </a:rPr>
              <a:t>First </a:t>
            </a:r>
            <a:r>
              <a:rPr lang="en-US" sz="1600" dirty="0">
                <a:latin typeface="+mn-lt"/>
              </a:rPr>
              <a:t>acquisition in Argentina of the “acquiring group”</a:t>
            </a:r>
          </a:p>
          <a:p>
            <a:pPr lvl="1">
              <a:buClr>
                <a:srgbClr val="C00000"/>
              </a:buClr>
              <a:buFont typeface="Arial" pitchFamily="34" charset="0"/>
              <a:buChar char="•"/>
            </a:pPr>
            <a:r>
              <a:rPr lang="en-US" sz="1600" dirty="0">
                <a:latin typeface="+mn-lt"/>
              </a:rPr>
              <a:t>Transactions in which the amount of the transaction and the value of the assets in Argentina to be transferred or controlled do not exceed Pesos 20 </a:t>
            </a:r>
            <a:r>
              <a:rPr lang="en-US" sz="1600" dirty="0" smtClean="0">
                <a:latin typeface="+mn-lt"/>
              </a:rPr>
              <a:t>MM, </a:t>
            </a:r>
            <a:r>
              <a:rPr lang="en-US" sz="1600" dirty="0">
                <a:latin typeface="+mn-lt"/>
              </a:rPr>
              <a:t>in each case</a:t>
            </a:r>
          </a:p>
          <a:p>
            <a:pPr lvl="1">
              <a:buClr>
                <a:srgbClr val="C00000"/>
              </a:buClr>
              <a:buFont typeface="Arial" pitchFamily="34" charset="0"/>
              <a:buChar char="•"/>
            </a:pPr>
            <a:r>
              <a:rPr lang="en-US" sz="1600" dirty="0">
                <a:latin typeface="+mn-lt"/>
              </a:rPr>
              <a:t>Acquisition of companies already controlled by the purchaser</a:t>
            </a:r>
          </a:p>
          <a:p>
            <a:pPr lvl="1">
              <a:buClr>
                <a:srgbClr val="C00000"/>
              </a:buClr>
              <a:buFont typeface="Wingdings" pitchFamily="2" charset="2"/>
              <a:buChar char="§"/>
            </a:pPr>
            <a:endParaRPr lang="en-US" sz="1800" dirty="0">
              <a:latin typeface="+mn-lt"/>
            </a:endParaRPr>
          </a:p>
          <a:p>
            <a:pPr marL="285750" indent="-285750">
              <a:buClr>
                <a:srgbClr val="C00000"/>
              </a:buClr>
              <a:buFont typeface="Wingdings" pitchFamily="2" charset="2"/>
              <a:buChar char="§"/>
            </a:pPr>
            <a:r>
              <a:rPr lang="en-US" sz="1800" dirty="0">
                <a:latin typeface="+mn-lt"/>
              </a:rPr>
              <a:t>The transaction may be closed before obtaining the Antitrust Authority’s authorization, but it remains subject to such authorization, which may mandate the reversion of the whole transaction or impose certain obligations to the parties, including divestures</a:t>
            </a:r>
          </a:p>
          <a:p>
            <a:pPr marL="285750" indent="-285750">
              <a:buClr>
                <a:srgbClr val="C00000"/>
              </a:buClr>
              <a:buFont typeface="Wingdings" pitchFamily="2" charset="2"/>
              <a:buChar char="§"/>
            </a:pPr>
            <a:endParaRPr lang="en-US" sz="1800" dirty="0">
              <a:latin typeface="+mn-lt"/>
            </a:endParaRPr>
          </a:p>
          <a:p>
            <a:pPr marL="285750" indent="-285750">
              <a:buClr>
                <a:srgbClr val="C00000"/>
              </a:buClr>
              <a:buFont typeface="Wingdings" pitchFamily="2" charset="2"/>
              <a:buChar char="§"/>
            </a:pPr>
            <a:r>
              <a:rPr lang="en-US" sz="1800" dirty="0">
                <a:latin typeface="+mn-lt"/>
              </a:rPr>
              <a:t>Consequently, the risk of non-approval (which includes a political factor) shall be carefully considered when resolving whether to close without said approval or establish the same as a condition precedent to </a:t>
            </a:r>
            <a:r>
              <a:rPr lang="en-US" sz="1800" dirty="0" smtClean="0">
                <a:latin typeface="+mn-lt"/>
              </a:rPr>
              <a:t>closing</a:t>
            </a:r>
            <a:endParaRPr lang="es-ES" dirty="0">
              <a:latin typeface="+mn-lt"/>
            </a:endParaRPr>
          </a:p>
        </p:txBody>
      </p:sp>
      <p:cxnSp>
        <p:nvCxnSpPr>
          <p:cNvPr id="7" name="6 Conector recto"/>
          <p:cNvCxnSpPr/>
          <p:nvPr/>
        </p:nvCxnSpPr>
        <p:spPr>
          <a:xfrm flipV="1">
            <a:off x="835968" y="836711"/>
            <a:ext cx="7048400" cy="1"/>
          </a:xfrm>
          <a:prstGeom prst="line">
            <a:avLst/>
          </a:prstGeom>
          <a:ln w="25400"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1141" y="670595"/>
            <a:ext cx="895350" cy="238125"/>
          </a:xfrm>
          <a:prstGeom prst="rect">
            <a:avLst/>
          </a:prstGeom>
          <a:noFill/>
          <a:extLst>
            <a:ext uri="{909E8E84-426E-40DD-AFC4-6F175D3DCCD1}">
              <a14:hiddenFill xmlns:a14="http://schemas.microsoft.com/office/drawing/2010/main">
                <a:solidFill>
                  <a:srgbClr val="FFFFFF"/>
                </a:solidFill>
              </a14:hiddenFill>
            </a:ext>
          </a:extLst>
        </p:spPr>
      </p:pic>
      <p:sp>
        <p:nvSpPr>
          <p:cNvPr id="9" name="8 CuadroTexto"/>
          <p:cNvSpPr txBox="1"/>
          <p:nvPr/>
        </p:nvSpPr>
        <p:spPr>
          <a:xfrm>
            <a:off x="744736" y="375047"/>
            <a:ext cx="4752528" cy="461665"/>
          </a:xfrm>
          <a:prstGeom prst="rect">
            <a:avLst/>
          </a:prstGeom>
          <a:noFill/>
        </p:spPr>
        <p:txBody>
          <a:bodyPr wrap="square" rtlCol="0">
            <a:spAutoFit/>
          </a:bodyPr>
          <a:lstStyle/>
          <a:p>
            <a:r>
              <a:rPr lang="es-AR" sz="2400" dirty="0" smtClean="0"/>
              <a:t>Antitrust</a:t>
            </a:r>
            <a:endParaRPr lang="es-ES" sz="2400" dirty="0"/>
          </a:p>
        </p:txBody>
      </p:sp>
      <p:cxnSp>
        <p:nvCxnSpPr>
          <p:cNvPr id="10" name="9 Conector recto"/>
          <p:cNvCxnSpPr/>
          <p:nvPr/>
        </p:nvCxnSpPr>
        <p:spPr>
          <a:xfrm>
            <a:off x="835968" y="6453336"/>
            <a:ext cx="7840488"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898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SPlibraryGra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_SPlibraryGray">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406400" marR="0" indent="-406400" algn="l" defTabSz="1038225" rtl="0" eaLnBrk="1" fontAlgn="base" latinLnBrk="0" hangingPunct="1">
          <a:lnSpc>
            <a:spcPct val="100000"/>
          </a:lnSpc>
          <a:spcBef>
            <a:spcPct val="0"/>
          </a:spcBef>
          <a:spcAft>
            <a:spcPct val="0"/>
          </a:spcAft>
          <a:buClr>
            <a:srgbClr val="003366"/>
          </a:buClr>
          <a:buSzTx/>
          <a:buFont typeface="Wingdings" charset="2"/>
          <a:buAutoNum type="romanUcPeriod"/>
          <a:tabLst/>
          <a:defRPr kumimoji="0" lang="pt-BR" sz="1600" b="1" i="0" u="none" strike="noStrike" cap="none" normalizeH="0" baseline="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406400" marR="0" indent="-406400" algn="l" defTabSz="1038225" rtl="0" eaLnBrk="1" fontAlgn="base" latinLnBrk="0" hangingPunct="1">
          <a:lnSpc>
            <a:spcPct val="100000"/>
          </a:lnSpc>
          <a:spcBef>
            <a:spcPct val="0"/>
          </a:spcBef>
          <a:spcAft>
            <a:spcPct val="0"/>
          </a:spcAft>
          <a:buClr>
            <a:srgbClr val="003366"/>
          </a:buClr>
          <a:buSzTx/>
          <a:buFont typeface="Wingdings" charset="2"/>
          <a:buAutoNum type="romanUcPeriod"/>
          <a:tabLst/>
          <a:defRPr kumimoji="0" lang="pt-BR" sz="1600" b="1" i="0" u="none" strike="noStrike" cap="none" normalizeH="0" baseline="0">
            <a:ln>
              <a:noFill/>
            </a:ln>
            <a:solidFill>
              <a:schemeClr val="accent2"/>
            </a:solidFill>
            <a:effectLst/>
            <a:latin typeface="Arial" charset="0"/>
          </a:defRPr>
        </a:defPPr>
      </a:lstStyle>
    </a:lnDef>
  </a:objectDefaults>
  <a:extraClrSchemeLst>
    <a:extraClrScheme>
      <a:clrScheme name="2_SPlibraryGray 1">
        <a:dk1>
          <a:srgbClr val="000000"/>
        </a:dk1>
        <a:lt1>
          <a:srgbClr val="DCDCDC"/>
        </a:lt1>
        <a:dk2>
          <a:srgbClr val="004D7D"/>
        </a:dk2>
        <a:lt2>
          <a:srgbClr val="808080"/>
        </a:lt2>
        <a:accent1>
          <a:srgbClr val="B0C7E0"/>
        </a:accent1>
        <a:accent2>
          <a:srgbClr val="F8F8F8"/>
        </a:accent2>
        <a:accent3>
          <a:srgbClr val="EBEBEB"/>
        </a:accent3>
        <a:accent4>
          <a:srgbClr val="000000"/>
        </a:accent4>
        <a:accent5>
          <a:srgbClr val="D4E0ED"/>
        </a:accent5>
        <a:accent6>
          <a:srgbClr val="E1E1E1"/>
        </a:accent6>
        <a:hlink>
          <a:srgbClr val="6994C3"/>
        </a:hlink>
        <a:folHlink>
          <a:srgbClr val="004D7D"/>
        </a:folHlink>
      </a:clrScheme>
      <a:clrMap bg1="lt1" tx1="dk1" bg2="lt2" tx2="dk2" accent1="accent1" accent2="accent2" accent3="accent3" accent4="accent4" accent5="accent5" accent6="accent6" hlink="hlink" folHlink="folHlink"/>
    </a:extraClrScheme>
    <a:extraClrScheme>
      <a:clrScheme name="2_SPlibraryGray 2">
        <a:dk1>
          <a:srgbClr val="000000"/>
        </a:dk1>
        <a:lt1>
          <a:srgbClr val="DCDCDC"/>
        </a:lt1>
        <a:dk2>
          <a:srgbClr val="003366"/>
        </a:dk2>
        <a:lt2>
          <a:srgbClr val="808080"/>
        </a:lt2>
        <a:accent1>
          <a:srgbClr val="B0C7E0"/>
        </a:accent1>
        <a:accent2>
          <a:srgbClr val="F8F8F8"/>
        </a:accent2>
        <a:accent3>
          <a:srgbClr val="EBEBEB"/>
        </a:accent3>
        <a:accent4>
          <a:srgbClr val="000000"/>
        </a:accent4>
        <a:accent5>
          <a:srgbClr val="D4E0ED"/>
        </a:accent5>
        <a:accent6>
          <a:srgbClr val="E1E1E1"/>
        </a:accent6>
        <a:hlink>
          <a:srgbClr val="6994C3"/>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SPlibraryGra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_SPlibraryGray">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406400" marR="0" indent="-406400" algn="l" defTabSz="1038225" rtl="0" eaLnBrk="1" fontAlgn="base" latinLnBrk="0" hangingPunct="1">
          <a:lnSpc>
            <a:spcPct val="100000"/>
          </a:lnSpc>
          <a:spcBef>
            <a:spcPct val="0"/>
          </a:spcBef>
          <a:spcAft>
            <a:spcPct val="0"/>
          </a:spcAft>
          <a:buClr>
            <a:srgbClr val="003366"/>
          </a:buClr>
          <a:buSzTx/>
          <a:buFont typeface="Wingdings" charset="2"/>
          <a:buAutoNum type="romanUcPeriod"/>
          <a:tabLst/>
          <a:defRPr kumimoji="0" lang="pt-BR" sz="1600" b="1" i="0" u="none" strike="noStrike" cap="none" normalizeH="0" baseline="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406400" marR="0" indent="-406400" algn="l" defTabSz="1038225" rtl="0" eaLnBrk="1" fontAlgn="base" latinLnBrk="0" hangingPunct="1">
          <a:lnSpc>
            <a:spcPct val="100000"/>
          </a:lnSpc>
          <a:spcBef>
            <a:spcPct val="0"/>
          </a:spcBef>
          <a:spcAft>
            <a:spcPct val="0"/>
          </a:spcAft>
          <a:buClr>
            <a:srgbClr val="003366"/>
          </a:buClr>
          <a:buSzTx/>
          <a:buFont typeface="Wingdings" charset="2"/>
          <a:buAutoNum type="romanUcPeriod"/>
          <a:tabLst/>
          <a:defRPr kumimoji="0" lang="pt-BR" sz="1600" b="1" i="0" u="none" strike="noStrike" cap="none" normalizeH="0" baseline="0">
            <a:ln>
              <a:noFill/>
            </a:ln>
            <a:solidFill>
              <a:schemeClr val="accent2"/>
            </a:solidFill>
            <a:effectLst/>
            <a:latin typeface="Arial" charset="0"/>
          </a:defRPr>
        </a:defPPr>
      </a:lstStyle>
    </a:lnDef>
  </a:objectDefaults>
  <a:extraClrSchemeLst>
    <a:extraClrScheme>
      <a:clrScheme name="2_SPlibraryGray 1">
        <a:dk1>
          <a:srgbClr val="000000"/>
        </a:dk1>
        <a:lt1>
          <a:srgbClr val="DCDCDC"/>
        </a:lt1>
        <a:dk2>
          <a:srgbClr val="004D7D"/>
        </a:dk2>
        <a:lt2>
          <a:srgbClr val="808080"/>
        </a:lt2>
        <a:accent1>
          <a:srgbClr val="B0C7E0"/>
        </a:accent1>
        <a:accent2>
          <a:srgbClr val="F8F8F8"/>
        </a:accent2>
        <a:accent3>
          <a:srgbClr val="EBEBEB"/>
        </a:accent3>
        <a:accent4>
          <a:srgbClr val="000000"/>
        </a:accent4>
        <a:accent5>
          <a:srgbClr val="D4E0ED"/>
        </a:accent5>
        <a:accent6>
          <a:srgbClr val="E1E1E1"/>
        </a:accent6>
        <a:hlink>
          <a:srgbClr val="6994C3"/>
        </a:hlink>
        <a:folHlink>
          <a:srgbClr val="004D7D"/>
        </a:folHlink>
      </a:clrScheme>
      <a:clrMap bg1="lt1" tx1="dk1" bg2="lt2" tx2="dk2" accent1="accent1" accent2="accent2" accent3="accent3" accent4="accent4" accent5="accent5" accent6="accent6" hlink="hlink" folHlink="folHlink"/>
    </a:extraClrScheme>
    <a:extraClrScheme>
      <a:clrScheme name="2_SPlibraryGray 2">
        <a:dk1>
          <a:srgbClr val="000000"/>
        </a:dk1>
        <a:lt1>
          <a:srgbClr val="DCDCDC"/>
        </a:lt1>
        <a:dk2>
          <a:srgbClr val="003366"/>
        </a:dk2>
        <a:lt2>
          <a:srgbClr val="808080"/>
        </a:lt2>
        <a:accent1>
          <a:srgbClr val="B0C7E0"/>
        </a:accent1>
        <a:accent2>
          <a:srgbClr val="F8F8F8"/>
        </a:accent2>
        <a:accent3>
          <a:srgbClr val="EBEBEB"/>
        </a:accent3>
        <a:accent4>
          <a:srgbClr val="000000"/>
        </a:accent4>
        <a:accent5>
          <a:srgbClr val="D4E0ED"/>
        </a:accent5>
        <a:accent6>
          <a:srgbClr val="E1E1E1"/>
        </a:accent6>
        <a:hlink>
          <a:srgbClr val="6994C3"/>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618</TotalTime>
  <Words>2629</Words>
  <Application>Microsoft Office PowerPoint</Application>
  <PresentationFormat>Presentación en pantalla (4:3)</PresentationFormat>
  <Paragraphs>201</Paragraphs>
  <Slides>14</Slides>
  <Notes>13</Notes>
  <HiddenSlides>0</HiddenSlides>
  <MMClips>0</MMClips>
  <ScaleCrop>false</ScaleCrop>
  <HeadingPairs>
    <vt:vector size="4" baseType="variant">
      <vt:variant>
        <vt:lpstr>Tema</vt:lpstr>
      </vt:variant>
      <vt:variant>
        <vt:i4>3</vt:i4>
      </vt:variant>
      <vt:variant>
        <vt:lpstr>Títulos de diapositiva</vt:lpstr>
      </vt:variant>
      <vt:variant>
        <vt:i4>14</vt:i4>
      </vt:variant>
    </vt:vector>
  </HeadingPairs>
  <TitlesOfParts>
    <vt:vector size="17" baseType="lpstr">
      <vt:lpstr>Tema de Office</vt:lpstr>
      <vt:lpstr>2_SPlibraryGray</vt:lpstr>
      <vt:lpstr>5_SPlibraryGray</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Crowe Horwath</dc:title>
  <dc:creator>scordova</dc:creator>
  <cp:lastModifiedBy>hh</cp:lastModifiedBy>
  <cp:revision>42</cp:revision>
  <cp:lastPrinted>2011-08-19T15:52:40Z</cp:lastPrinted>
  <dcterms:created xsi:type="dcterms:W3CDTF">2011-03-16T14:56:37Z</dcterms:created>
  <dcterms:modified xsi:type="dcterms:W3CDTF">2014-01-29T15:51:43Z</dcterms:modified>
</cp:coreProperties>
</file>